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Алгоритм работы с заданием C8 по обществознанию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Учитель истории и обществознания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Шишкин Дмитрий Викторович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indent="200025">
              <a:buNone/>
            </a:pPr>
            <a:r>
              <a:rPr lang="ru-RU" dirty="0" smtClean="0"/>
              <a:t>3. Далее выделите характерные черты (признаки; особенности; главные элементы и т.п.)... </a:t>
            </a:r>
            <a:endParaRPr lang="ru-RU" dirty="0" smtClean="0"/>
          </a:p>
          <a:p>
            <a:endParaRPr lang="ru-RU" dirty="0" smtClean="0"/>
          </a:p>
          <a:p>
            <a:pPr indent="200025">
              <a:buNone/>
            </a:pPr>
            <a:r>
              <a:rPr lang="ru-RU" dirty="0" smtClean="0"/>
              <a:t>Этот </a:t>
            </a:r>
            <a:r>
              <a:rPr lang="ru-RU" dirty="0" smtClean="0"/>
              <a:t>пункт можете детализировать в отдельных подпунктах, перечислив эти самые характерные черты (признаки; особенности главные элементы и т.п.).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ru-RU" dirty="0" smtClean="0"/>
              <a:t>4. Функции… Этот пункт можете детализировать в отдельных подпунктах, перечислив эти самые функции. 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5. Типы (виды, формы, структура, классификации, критерии, факторы)... Этот пункт можете детализировать в отдельных подпунктах.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ru-RU" dirty="0" smtClean="0"/>
              <a:t>6. Значение (роль, последствия, тенденции, цель</a:t>
            </a:r>
            <a:r>
              <a:rPr lang="ru-RU" dirty="0" smtClean="0"/>
              <a:t>)…</a:t>
            </a:r>
          </a:p>
          <a:p>
            <a:endParaRPr lang="ru-RU" dirty="0" smtClean="0"/>
          </a:p>
          <a:p>
            <a:r>
              <a:rPr lang="ru-RU" dirty="0" smtClean="0"/>
              <a:t> 7. Особенности (проблемы, традиции и т.п.)… в современном обществе (мире).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8. Пути решения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Разбираем задание на составление сложного плана развернутого ответа по конкретной теме обществоведческого курса. Выполнение этого задания предполагает: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r>
              <a:rPr lang="ru-RU" dirty="0" smtClean="0"/>
              <a:t>1</a:t>
            </a:r>
            <a:r>
              <a:rPr lang="ru-RU" dirty="0" smtClean="0"/>
              <a:t>) корректность формулировок пунктов плана с точки зрения их соответствия заданной теме;</a:t>
            </a:r>
          </a:p>
          <a:p>
            <a:r>
              <a:rPr lang="ru-RU" dirty="0" smtClean="0"/>
              <a:t> 2) полноту отражения основного содержания в плане; </a:t>
            </a:r>
          </a:p>
          <a:p>
            <a:r>
              <a:rPr lang="ru-RU" dirty="0" smtClean="0"/>
              <a:t>3) соответствие структуры предложенного ответа плану сложного типа;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00025">
              <a:buNone/>
            </a:pPr>
            <a:r>
              <a:rPr lang="ru-RU" dirty="0" smtClean="0"/>
              <a:t>Основным условием выполнения данного задания является системное, глубокое, достаточно объемное и разностороннее знание темы, требующее привлечения обществоведческого материала, а также знаний из смежных учебных дисциплин и, по возможности, оперативных знаний, получаемых из СМИ.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При выполнении заданий выпускникам предстоит: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</a:t>
            </a:r>
            <a:r>
              <a:rPr lang="ru-RU" dirty="0" smtClean="0"/>
              <a:t>) с одной стороны, в заданной формулировке темы обнаружить известный им содержательный материал; </a:t>
            </a:r>
          </a:p>
          <a:p>
            <a:r>
              <a:rPr lang="ru-RU" dirty="0" smtClean="0"/>
              <a:t>б) с другой стороны, выстроить логику презентации знания по теме в виде пунктов сложного плана;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При составлении сложного плана можно воспользоваться следующими рекомендациями</a:t>
            </a:r>
            <a:r>
              <a:rPr lang="ru-RU" sz="3100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</a:t>
            </a:r>
            <a:r>
              <a:rPr lang="ru-RU" dirty="0" smtClean="0"/>
              <a:t>) представьте содержание обществоведческого курса, раскрывающее данную проблему; </a:t>
            </a:r>
          </a:p>
          <a:p>
            <a:r>
              <a:rPr lang="ru-RU" dirty="0" smtClean="0"/>
              <a:t>2) разделите это содержание на смысловые части, выделив в каждой из них главную мысль; </a:t>
            </a:r>
          </a:p>
          <a:p>
            <a:r>
              <a:rPr lang="ru-RU" dirty="0" smtClean="0"/>
              <a:t>3) озаглавьте каждую часть; </a:t>
            </a:r>
          </a:p>
          <a:p>
            <a:r>
              <a:rPr lang="ru-RU" dirty="0" smtClean="0"/>
              <a:t>4) в каждой части выделите несколько положений, развивающих главную мысль;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5) проверьте, не совмещаются ли пункты и подпункты плана, связан ли последующий пункт плана с предыдущим, полностью ли отражено в них основное содержание темы;</a:t>
            </a:r>
          </a:p>
          <a:p>
            <a:r>
              <a:rPr lang="ru-RU" dirty="0" smtClean="0"/>
              <a:t> 6) в случае необходимости внесите корректировки;</a:t>
            </a:r>
          </a:p>
          <a:p>
            <a:r>
              <a:rPr lang="ru-RU" dirty="0" smtClean="0"/>
              <a:t> 7) помните, что план должен охватывать основное содержание темы;</a:t>
            </a:r>
          </a:p>
          <a:p>
            <a:r>
              <a:rPr lang="ru-RU" dirty="0" smtClean="0"/>
              <a:t> 8) в заголовках (пунктах или подпунктах плана) нежелательно повторять сходные формулировки.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Составление </a:t>
            </a:r>
            <a:r>
              <a:rPr lang="ru-RU" dirty="0" smtClean="0"/>
              <a:t>плана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1. Сначала </a:t>
            </a:r>
            <a:r>
              <a:rPr lang="ru-RU" dirty="0" smtClean="0"/>
              <a:t>необходимо обозначить предмет предложенной темы.</a:t>
            </a:r>
          </a:p>
          <a:p>
            <a:pPr indent="101600">
              <a:buNone/>
            </a:pPr>
            <a:r>
              <a:rPr lang="ru-RU" dirty="0" smtClean="0"/>
              <a:t>Для </a:t>
            </a:r>
            <a:r>
              <a:rPr lang="ru-RU" dirty="0" smtClean="0"/>
              <a:t>этого существует несколько вариантов. </a:t>
            </a:r>
          </a:p>
          <a:p>
            <a:pPr>
              <a:buNone/>
            </a:pPr>
            <a:r>
              <a:rPr lang="ru-RU" dirty="0" smtClean="0"/>
              <a:t>Например: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Что такое…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</a:t>
            </a:r>
            <a:r>
              <a:rPr lang="ru-RU" dirty="0" smtClean="0"/>
              <a:t>) Понятие…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</a:t>
            </a:r>
            <a:r>
              <a:rPr lang="ru-RU" dirty="0" smtClean="0"/>
              <a:t>) Определение…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2. Затем, если возможно, выделите следующие моменты</a:t>
            </a:r>
            <a:r>
              <a:rPr lang="ru-RU" sz="3600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r>
              <a:rPr lang="ru-RU" dirty="0" smtClean="0"/>
              <a:t>) Причины возникновения (появления, развития)… </a:t>
            </a:r>
          </a:p>
          <a:p>
            <a:pPr indent="460375">
              <a:buNone/>
            </a:pPr>
            <a:r>
              <a:rPr lang="ru-RU" dirty="0" smtClean="0"/>
              <a:t>Этот пункт можете детализировать в отдельных подпунктах, перечислив эти самые причины.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2) Подходы к определению понятия... (сущности...).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Например</a:t>
            </a:r>
            <a:r>
              <a:rPr lang="ru-RU" dirty="0" smtClean="0"/>
              <a:t>: 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dirty="0" smtClean="0"/>
              <a:t>Теории происхождения… 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dirty="0" smtClean="0"/>
              <a:t>Взгляды мыслителей на… </a:t>
            </a:r>
            <a:endParaRPr lang="ru-RU" dirty="0" smtClean="0"/>
          </a:p>
          <a:p>
            <a:pPr indent="287338">
              <a:buNone/>
            </a:pPr>
            <a:r>
              <a:rPr lang="ru-RU" dirty="0" smtClean="0"/>
              <a:t>Этот </a:t>
            </a:r>
            <a:r>
              <a:rPr lang="ru-RU" dirty="0" smtClean="0"/>
              <a:t>пункт можете детализировать в отдельных подпунктах, перечислив эти самые подходы.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482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Алгоритм работы с заданием C8 по обществознанию  </vt:lpstr>
      <vt:lpstr>Разбираем задание на составление сложного плана развернутого ответа по конкретной теме обществоведческого курса. Выполнение этого задания предполагает:  </vt:lpstr>
      <vt:lpstr>Слайд 3</vt:lpstr>
      <vt:lpstr>При выполнении заданий выпускникам предстоит:  </vt:lpstr>
      <vt:lpstr>При составлении сложного плана можно воспользоваться следующими рекомендациями:</vt:lpstr>
      <vt:lpstr>Слайд 6</vt:lpstr>
      <vt:lpstr>Составление плана</vt:lpstr>
      <vt:lpstr>2. Затем, если возможно, выделите следующие моменты:</vt:lpstr>
      <vt:lpstr>2) Подходы к определению понятия... (сущности...). 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работы с заданием C8 по обществознанию</dc:title>
  <dc:creator>КонференцКабинет 28</dc:creator>
  <cp:lastModifiedBy>user</cp:lastModifiedBy>
  <cp:revision>11</cp:revision>
  <dcterms:created xsi:type="dcterms:W3CDTF">2019-01-09T05:20:12Z</dcterms:created>
  <dcterms:modified xsi:type="dcterms:W3CDTF">2019-01-09T07:02:45Z</dcterms:modified>
</cp:coreProperties>
</file>