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76" r:id="rId4"/>
    <p:sldId id="271" r:id="rId5"/>
    <p:sldId id="272" r:id="rId6"/>
    <p:sldId id="274" r:id="rId7"/>
    <p:sldId id="277" r:id="rId8"/>
    <p:sldId id="278" r:id="rId9"/>
    <p:sldId id="275" r:id="rId10"/>
    <p:sldId id="281" r:id="rId11"/>
    <p:sldId id="283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793335-D632-4E6B-9263-C51BEA893373}" type="doc">
      <dgm:prSet loTypeId="urn:microsoft.com/office/officeart/2005/8/layout/orgChart1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2D7916C0-B893-4EE5-BB9C-F5649E18DE17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Консультационный отдел Центра</a:t>
          </a:r>
        </a:p>
      </dgm:t>
    </dgm:pt>
    <dgm:pt modelId="{1148D5BE-0057-4114-9FDC-6FB0B0E2CAF3}" type="parTrans" cxnId="{6DCE3E2D-CE01-47CD-AD55-631BFF6A0955}">
      <dgm:prSet/>
      <dgm:spPr/>
      <dgm:t>
        <a:bodyPr/>
        <a:lstStyle/>
        <a:p>
          <a:endParaRPr lang="ru-RU"/>
        </a:p>
      </dgm:t>
    </dgm:pt>
    <dgm:pt modelId="{9444C369-41F4-40A0-866F-5C68183C1D74}" type="sibTrans" cxnId="{6DCE3E2D-CE01-47CD-AD55-631BFF6A0955}">
      <dgm:prSet/>
      <dgm:spPr/>
      <dgm:t>
        <a:bodyPr/>
        <a:lstStyle/>
        <a:p>
          <a:endParaRPr lang="ru-RU"/>
        </a:p>
      </dgm:t>
    </dgm:pt>
    <dgm:pt modelId="{01995C8D-DD16-4449-9CD8-F493A05C4C45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Группы реализации программ</a:t>
          </a:r>
        </a:p>
      </dgm:t>
    </dgm:pt>
    <dgm:pt modelId="{63F17097-CD6B-40B4-9A40-4B6030C9015A}" type="parTrans" cxnId="{20BE1F82-6FAA-4FF5-829C-3FE003613709}">
      <dgm:prSet/>
      <dgm:spPr/>
      <dgm:t>
        <a:bodyPr/>
        <a:lstStyle/>
        <a:p>
          <a:endParaRPr lang="ru-RU"/>
        </a:p>
      </dgm:t>
    </dgm:pt>
    <dgm:pt modelId="{E84603B6-07C4-43E7-BCE6-A43AAE7859E0}" type="sibTrans" cxnId="{20BE1F82-6FAA-4FF5-829C-3FE003613709}">
      <dgm:prSet/>
      <dgm:spPr/>
      <dgm:t>
        <a:bodyPr/>
        <a:lstStyle/>
        <a:p>
          <a:endParaRPr lang="ru-RU"/>
        </a:p>
      </dgm:t>
    </dgm:pt>
    <dgm:pt modelId="{A6957A53-FC4B-442C-AA62-7C71ED703945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"студент-студент"</a:t>
          </a:r>
        </a:p>
      </dgm:t>
    </dgm:pt>
    <dgm:pt modelId="{A79C001C-3A71-4EA4-B3E1-0F78E1124685}" type="parTrans" cxnId="{BB3837A0-7C6B-4BBC-933C-6F829002558B}">
      <dgm:prSet/>
      <dgm:spPr/>
      <dgm:t>
        <a:bodyPr/>
        <a:lstStyle/>
        <a:p>
          <a:endParaRPr lang="ru-RU"/>
        </a:p>
      </dgm:t>
    </dgm:pt>
    <dgm:pt modelId="{DA313092-456D-4409-B98B-3425019D61E5}" type="sibTrans" cxnId="{BB3837A0-7C6B-4BBC-933C-6F829002558B}">
      <dgm:prSet/>
      <dgm:spPr/>
      <dgm:t>
        <a:bodyPr/>
        <a:lstStyle/>
        <a:p>
          <a:endParaRPr lang="ru-RU"/>
        </a:p>
      </dgm:t>
    </dgm:pt>
    <dgm:pt modelId="{2D2BF4E9-2A4B-4F15-9EC1-B9EB0E365BDC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Группа методического сопровождения работы Центра</a:t>
          </a:r>
        </a:p>
      </dgm:t>
    </dgm:pt>
    <dgm:pt modelId="{E30BFACC-1FAE-417E-9E44-682D7B0247C3}" type="parTrans" cxnId="{A772768F-03F8-4970-9868-E7AF2D1C4091}">
      <dgm:prSet/>
      <dgm:spPr/>
      <dgm:t>
        <a:bodyPr/>
        <a:lstStyle/>
        <a:p>
          <a:endParaRPr lang="ru-RU"/>
        </a:p>
      </dgm:t>
    </dgm:pt>
    <dgm:pt modelId="{CF2CE946-96EB-44F1-A15E-76E17DB553CF}" type="sibTrans" cxnId="{A772768F-03F8-4970-9868-E7AF2D1C4091}">
      <dgm:prSet/>
      <dgm:spPr/>
      <dgm:t>
        <a:bodyPr/>
        <a:lstStyle/>
        <a:p>
          <a:endParaRPr lang="ru-RU"/>
        </a:p>
      </dgm:t>
    </dgm:pt>
    <dgm:pt modelId="{BD69156B-2A32-4AED-9237-08A94FF13692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"преподаватель-преподаватель", "мастер-мастер"</a:t>
          </a:r>
        </a:p>
      </dgm:t>
    </dgm:pt>
    <dgm:pt modelId="{FB898918-6F23-40ED-A933-0284AB76E8B3}" type="parTrans" cxnId="{BAA4E69E-F534-498B-92F9-B5DCC95BF4E6}">
      <dgm:prSet/>
      <dgm:spPr/>
      <dgm:t>
        <a:bodyPr/>
        <a:lstStyle/>
        <a:p>
          <a:endParaRPr lang="ru-RU"/>
        </a:p>
      </dgm:t>
    </dgm:pt>
    <dgm:pt modelId="{352A46F9-9892-453B-A260-CDB8042B7F9C}" type="sibTrans" cxnId="{BAA4E69E-F534-498B-92F9-B5DCC95BF4E6}">
      <dgm:prSet/>
      <dgm:spPr/>
      <dgm:t>
        <a:bodyPr/>
        <a:lstStyle/>
        <a:p>
          <a:endParaRPr lang="ru-RU"/>
        </a:p>
      </dgm:t>
    </dgm:pt>
    <dgm:pt modelId="{243B61F4-DB33-4714-85D4-DAB9D4550073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"работодатель-студент"</a:t>
          </a:r>
        </a:p>
      </dgm:t>
    </dgm:pt>
    <dgm:pt modelId="{B170377D-7E4C-4864-8B24-6C5170CC6E1F}" type="parTrans" cxnId="{6AF9AA8D-70E1-4B85-BB3A-BB1A685BDCF3}">
      <dgm:prSet/>
      <dgm:spPr/>
      <dgm:t>
        <a:bodyPr/>
        <a:lstStyle/>
        <a:p>
          <a:endParaRPr lang="ru-RU"/>
        </a:p>
      </dgm:t>
    </dgm:pt>
    <dgm:pt modelId="{999D5A5A-7E0B-4CF2-80D8-7A1A03D50690}" type="sibTrans" cxnId="{6AF9AA8D-70E1-4B85-BB3A-BB1A685BDCF3}">
      <dgm:prSet/>
      <dgm:spPr/>
      <dgm:t>
        <a:bodyPr/>
        <a:lstStyle/>
        <a:p>
          <a:endParaRPr lang="ru-RU"/>
        </a:p>
      </dgm:t>
    </dgm:pt>
    <dgm:pt modelId="{67E0288A-FF21-409D-A707-B4619A91FCA5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"работодатель-ученик"</a:t>
          </a:r>
        </a:p>
      </dgm:t>
    </dgm:pt>
    <dgm:pt modelId="{17EC486A-AD9F-4B97-83F7-4FE77B4C91A5}" type="parTrans" cxnId="{9BCCD571-24E8-48E4-9601-9B5ADFD5EC1F}">
      <dgm:prSet/>
      <dgm:spPr/>
      <dgm:t>
        <a:bodyPr/>
        <a:lstStyle/>
        <a:p>
          <a:endParaRPr lang="ru-RU"/>
        </a:p>
      </dgm:t>
    </dgm:pt>
    <dgm:pt modelId="{ABB62486-588A-46EC-B871-068D45DDFA08}" type="sibTrans" cxnId="{9BCCD571-24E8-48E4-9601-9B5ADFD5EC1F}">
      <dgm:prSet/>
      <dgm:spPr/>
      <dgm:t>
        <a:bodyPr/>
        <a:lstStyle/>
        <a:p>
          <a:endParaRPr lang="ru-RU"/>
        </a:p>
      </dgm:t>
    </dgm:pt>
    <dgm:pt modelId="{0BE8E004-DC4C-47CC-B420-97B7D779C3B3}">
      <dgm:prSet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"студент-ученик"</a:t>
          </a:r>
        </a:p>
      </dgm:t>
    </dgm:pt>
    <dgm:pt modelId="{9F959756-E9A8-4ACF-9E3E-50F18C4E1523}" type="parTrans" cxnId="{71D595BB-94B5-4B1A-BA4C-CF0B68C3CEDB}">
      <dgm:prSet/>
      <dgm:spPr/>
      <dgm:t>
        <a:bodyPr/>
        <a:lstStyle/>
        <a:p>
          <a:endParaRPr lang="ru-RU"/>
        </a:p>
      </dgm:t>
    </dgm:pt>
    <dgm:pt modelId="{15CB531F-2994-4F24-AF50-311346BF534A}" type="sibTrans" cxnId="{71D595BB-94B5-4B1A-BA4C-CF0B68C3CEDB}">
      <dgm:prSet/>
      <dgm:spPr/>
      <dgm:t>
        <a:bodyPr/>
        <a:lstStyle/>
        <a:p>
          <a:endParaRPr lang="ru-RU"/>
        </a:p>
      </dgm:t>
    </dgm:pt>
    <dgm:pt modelId="{47A772BE-247E-46D5-92A4-EB6FA0B4847A}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"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успевающий-неуспевающий"</a:t>
          </a:r>
        </a:p>
      </dgm:t>
    </dgm:pt>
    <dgm:pt modelId="{9D835CA7-B70C-4E58-AF26-2E60CDB895D3}" type="parTrans" cxnId="{4EB08056-47CF-41F2-8A82-C08BD8125B63}">
      <dgm:prSet/>
      <dgm:spPr/>
      <dgm:t>
        <a:bodyPr/>
        <a:lstStyle/>
        <a:p>
          <a:endParaRPr lang="ru-RU"/>
        </a:p>
      </dgm:t>
    </dgm:pt>
    <dgm:pt modelId="{3507C55F-7C0B-4F88-8E53-6F4DEA834D09}" type="sibTrans" cxnId="{4EB08056-47CF-41F2-8A82-C08BD8125B63}">
      <dgm:prSet/>
      <dgm:spPr/>
      <dgm:t>
        <a:bodyPr/>
        <a:lstStyle/>
        <a:p>
          <a:endParaRPr lang="ru-RU"/>
        </a:p>
      </dgm:t>
    </dgm:pt>
    <dgm:pt modelId="{4B6E76F2-A791-44B1-A80D-67ADD18C0FF9}">
      <dgm:prSet phldrT="[Текст]"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"лидер-пассивный"</a:t>
          </a:r>
        </a:p>
      </dgm:t>
    </dgm:pt>
    <dgm:pt modelId="{4352538D-D471-4A42-93A9-E1B483255EDD}" type="parTrans" cxnId="{CBEE65F9-CB66-47F1-B59F-3D56F1D26660}">
      <dgm:prSet/>
      <dgm:spPr/>
      <dgm:t>
        <a:bodyPr/>
        <a:lstStyle/>
        <a:p>
          <a:endParaRPr lang="ru-RU"/>
        </a:p>
      </dgm:t>
    </dgm:pt>
    <dgm:pt modelId="{392F5614-09D9-4BEC-B169-0BB80A9A1C15}" type="sibTrans" cxnId="{CBEE65F9-CB66-47F1-B59F-3D56F1D26660}">
      <dgm:prSet/>
      <dgm:spPr/>
      <dgm:t>
        <a:bodyPr/>
        <a:lstStyle/>
        <a:p>
          <a:endParaRPr lang="ru-RU"/>
        </a:p>
      </dgm:t>
    </dgm:pt>
    <dgm:pt modelId="{91996C11-3D96-42D5-83D3-F7077158DCAA}">
      <dgm:prSet phldrT="[Текст]"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"равный-равному"</a:t>
          </a:r>
        </a:p>
      </dgm:t>
    </dgm:pt>
    <dgm:pt modelId="{C86C8855-5283-4849-AC49-28BB8B6D797F}" type="parTrans" cxnId="{63DF6E5D-4DD3-4ABC-AB64-BD0DB377DBCD}">
      <dgm:prSet/>
      <dgm:spPr/>
      <dgm:t>
        <a:bodyPr/>
        <a:lstStyle/>
        <a:p>
          <a:endParaRPr lang="ru-RU"/>
        </a:p>
      </dgm:t>
    </dgm:pt>
    <dgm:pt modelId="{F13C0E5A-B948-41C9-984A-DD6000EDC856}" type="sibTrans" cxnId="{63DF6E5D-4DD3-4ABC-AB64-BD0DB377DBCD}">
      <dgm:prSet/>
      <dgm:spPr/>
      <dgm:t>
        <a:bodyPr/>
        <a:lstStyle/>
        <a:p>
          <a:endParaRPr lang="ru-RU"/>
        </a:p>
      </dgm:t>
    </dgm:pt>
    <dgm:pt modelId="{F4B35C9A-D8E3-4803-AC11-DD596E54A77D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"успевающий-неуспевающий"</a:t>
          </a:r>
        </a:p>
      </dgm:t>
    </dgm:pt>
    <dgm:pt modelId="{8C746554-828B-495E-8303-CD47D0BDC68F}" type="parTrans" cxnId="{55B01CA9-13CB-4EF5-BB12-70D4E3E0E447}">
      <dgm:prSet/>
      <dgm:spPr/>
      <dgm:t>
        <a:bodyPr/>
        <a:lstStyle/>
        <a:p>
          <a:endParaRPr lang="ru-RU"/>
        </a:p>
      </dgm:t>
    </dgm:pt>
    <dgm:pt modelId="{54C754C5-9EF6-4AF0-B0F5-B425DD500B16}" type="sibTrans" cxnId="{55B01CA9-13CB-4EF5-BB12-70D4E3E0E447}">
      <dgm:prSet/>
      <dgm:spPr/>
      <dgm:t>
        <a:bodyPr/>
        <a:lstStyle/>
        <a:p>
          <a:endParaRPr lang="ru-RU"/>
        </a:p>
      </dgm:t>
    </dgm:pt>
    <dgm:pt modelId="{63CBD668-ACE9-4553-84F0-8B6A54ED87FF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"лидер-равнодушный"</a:t>
          </a:r>
        </a:p>
      </dgm:t>
    </dgm:pt>
    <dgm:pt modelId="{53E1A336-1F8A-4E09-B72D-2E2C041C6637}" type="parTrans" cxnId="{FDF51B5E-11F8-4900-A2AE-D99DC9231EF2}">
      <dgm:prSet/>
      <dgm:spPr/>
      <dgm:t>
        <a:bodyPr/>
        <a:lstStyle/>
        <a:p>
          <a:endParaRPr lang="ru-RU"/>
        </a:p>
      </dgm:t>
    </dgm:pt>
    <dgm:pt modelId="{DA4132C6-3DF6-49AE-821E-5809A24B9DE4}" type="sibTrans" cxnId="{FDF51B5E-11F8-4900-A2AE-D99DC9231EF2}">
      <dgm:prSet/>
      <dgm:spPr/>
      <dgm:t>
        <a:bodyPr/>
        <a:lstStyle/>
        <a:p>
          <a:endParaRPr lang="ru-RU"/>
        </a:p>
      </dgm:t>
    </dgm:pt>
    <dgm:pt modelId="{AA6DB0F1-AEA6-4A1F-B683-A458D426B63B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"равный-другому"</a:t>
          </a:r>
        </a:p>
      </dgm:t>
    </dgm:pt>
    <dgm:pt modelId="{7DCD8F7A-54B9-43D9-A6B0-3D3A017E3418}" type="parTrans" cxnId="{6D0C1151-48EC-4EDC-A963-BD5DF395C3CD}">
      <dgm:prSet/>
      <dgm:spPr/>
      <dgm:t>
        <a:bodyPr/>
        <a:lstStyle/>
        <a:p>
          <a:endParaRPr lang="ru-RU"/>
        </a:p>
      </dgm:t>
    </dgm:pt>
    <dgm:pt modelId="{7E9FB9BB-D80C-421A-8772-748D97809CC2}" type="sibTrans" cxnId="{6D0C1151-48EC-4EDC-A963-BD5DF395C3CD}">
      <dgm:prSet/>
      <dgm:spPr/>
      <dgm:t>
        <a:bodyPr/>
        <a:lstStyle/>
        <a:p>
          <a:endParaRPr lang="ru-RU"/>
        </a:p>
      </dgm:t>
    </dgm:pt>
    <dgm:pt modelId="{45C2A708-0CFB-4150-95B0-32C8CEE77AFF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"куратор-автор проекта"</a:t>
          </a:r>
        </a:p>
      </dgm:t>
    </dgm:pt>
    <dgm:pt modelId="{9B83F506-D8B1-4C7B-A609-D6AA8B74EEA8}" type="parTrans" cxnId="{12D4F2FD-6CBC-4CB7-B1EE-D5AECA887D5E}">
      <dgm:prSet/>
      <dgm:spPr/>
      <dgm:t>
        <a:bodyPr/>
        <a:lstStyle/>
        <a:p>
          <a:endParaRPr lang="ru-RU"/>
        </a:p>
      </dgm:t>
    </dgm:pt>
    <dgm:pt modelId="{E82FCA31-11C0-42E4-A56A-051CEB6A184D}" type="sibTrans" cxnId="{12D4F2FD-6CBC-4CB7-B1EE-D5AECA887D5E}">
      <dgm:prSet/>
      <dgm:spPr/>
      <dgm:t>
        <a:bodyPr/>
        <a:lstStyle/>
        <a:p>
          <a:endParaRPr lang="ru-RU"/>
        </a:p>
      </dgm:t>
    </dgm:pt>
    <dgm:pt modelId="{87A20D8A-597D-4B3E-AEEB-086476FD9909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"активный профессионал-равнодушный потребитель"</a:t>
          </a:r>
        </a:p>
      </dgm:t>
    </dgm:pt>
    <dgm:pt modelId="{63672A5C-B250-4008-8D4A-265D3779DF10}" type="parTrans" cxnId="{75BFF4BC-64F1-43DD-88B3-82A6326D085D}">
      <dgm:prSet/>
      <dgm:spPr/>
      <dgm:t>
        <a:bodyPr/>
        <a:lstStyle/>
        <a:p>
          <a:endParaRPr lang="ru-RU"/>
        </a:p>
      </dgm:t>
    </dgm:pt>
    <dgm:pt modelId="{2E2915C6-93A0-47C5-891C-3572805CB79B}" type="sibTrans" cxnId="{75BFF4BC-64F1-43DD-88B3-82A6326D085D}">
      <dgm:prSet/>
      <dgm:spPr/>
      <dgm:t>
        <a:bodyPr/>
        <a:lstStyle/>
        <a:p>
          <a:endParaRPr lang="ru-RU"/>
        </a:p>
      </dgm:t>
    </dgm:pt>
    <dgm:pt modelId="{C7C6D117-4683-4C51-AA16-8015CA241B60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"коллега-молодой коллега"</a:t>
          </a:r>
        </a:p>
      </dgm:t>
    </dgm:pt>
    <dgm:pt modelId="{5B7AEB98-104A-452F-B03B-A11EF95143DE}" type="parTrans" cxnId="{562EB601-729F-4CE2-93E6-E90A192A6BE8}">
      <dgm:prSet/>
      <dgm:spPr/>
      <dgm:t>
        <a:bodyPr/>
        <a:lstStyle/>
        <a:p>
          <a:endParaRPr lang="ru-RU"/>
        </a:p>
      </dgm:t>
    </dgm:pt>
    <dgm:pt modelId="{075A9940-D63E-4389-9D53-F5B3E7A9110F}" type="sibTrans" cxnId="{562EB601-729F-4CE2-93E6-E90A192A6BE8}">
      <dgm:prSet/>
      <dgm:spPr/>
      <dgm:t>
        <a:bodyPr/>
        <a:lstStyle/>
        <a:p>
          <a:endParaRPr lang="ru-RU"/>
        </a:p>
      </dgm:t>
    </dgm:pt>
    <dgm:pt modelId="{8B9B1338-4ECF-4824-B5F3-91B78FCB07CD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"работодатель-будущий сотрудник"</a:t>
          </a:r>
        </a:p>
      </dgm:t>
    </dgm:pt>
    <dgm:pt modelId="{7F108404-3A3C-4BA8-800D-35B66C49AFA3}" type="parTrans" cxnId="{0348025E-143D-4AF9-846B-BDBCDE3981FA}">
      <dgm:prSet/>
      <dgm:spPr/>
      <dgm:t>
        <a:bodyPr/>
        <a:lstStyle/>
        <a:p>
          <a:endParaRPr lang="ru-RU"/>
        </a:p>
      </dgm:t>
    </dgm:pt>
    <dgm:pt modelId="{A7AF7F09-14D7-48F1-9C16-D44743F44614}" type="sibTrans" cxnId="{0348025E-143D-4AF9-846B-BDBCDE3981FA}">
      <dgm:prSet/>
      <dgm:spPr/>
      <dgm:t>
        <a:bodyPr/>
        <a:lstStyle/>
        <a:p>
          <a:endParaRPr lang="ru-RU"/>
        </a:p>
      </dgm:t>
    </dgm:pt>
    <dgm:pt modelId="{66F003B5-1DDB-4596-BCE7-FD55BF64066D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"активный профессионал-равнодушный потребитель"</a:t>
          </a:r>
        </a:p>
      </dgm:t>
    </dgm:pt>
    <dgm:pt modelId="{2A0A584A-2B03-429C-B723-C8AD4B7EB8BE}" type="parTrans" cxnId="{10E6784C-7C55-4147-AF6E-9499F7521C35}">
      <dgm:prSet/>
      <dgm:spPr/>
      <dgm:t>
        <a:bodyPr/>
        <a:lstStyle/>
        <a:p>
          <a:endParaRPr lang="ru-RU"/>
        </a:p>
      </dgm:t>
    </dgm:pt>
    <dgm:pt modelId="{A02E1B6F-6130-410D-9FE5-797C8635289C}" type="sibTrans" cxnId="{10E6784C-7C55-4147-AF6E-9499F7521C35}">
      <dgm:prSet/>
      <dgm:spPr/>
      <dgm:t>
        <a:bodyPr/>
        <a:lstStyle/>
        <a:p>
          <a:endParaRPr lang="ru-RU"/>
        </a:p>
      </dgm:t>
    </dgm:pt>
    <dgm:pt modelId="{A8D87D73-95D0-4613-A69E-FE94301AF9E8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успешный профессионал-студент"</a:t>
          </a:r>
        </a:p>
      </dgm:t>
    </dgm:pt>
    <dgm:pt modelId="{17B3C8DB-A276-442A-89B8-15426FC0C0A0}" type="parTrans" cxnId="{C9891D2D-06B5-4754-A9A0-93B4C194F4C4}">
      <dgm:prSet/>
      <dgm:spPr/>
      <dgm:t>
        <a:bodyPr/>
        <a:lstStyle/>
        <a:p>
          <a:endParaRPr lang="ru-RU"/>
        </a:p>
      </dgm:t>
    </dgm:pt>
    <dgm:pt modelId="{2D0A022A-56D6-4DA3-9DFC-161FEB975CEE}" type="sibTrans" cxnId="{C9891D2D-06B5-4754-A9A0-93B4C194F4C4}">
      <dgm:prSet/>
      <dgm:spPr/>
      <dgm:t>
        <a:bodyPr/>
        <a:lstStyle/>
        <a:p>
          <a:endParaRPr lang="ru-RU"/>
        </a:p>
      </dgm:t>
    </dgm:pt>
    <dgm:pt modelId="{02E94009-0E9D-4927-BAD5-FDBE4978B0A4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"коллега-будущий коллега"</a:t>
          </a:r>
        </a:p>
      </dgm:t>
    </dgm:pt>
    <dgm:pt modelId="{8E1A7BAC-F4C6-46A6-A88D-4D3D35081127}" type="parTrans" cxnId="{B9C6C597-E6A3-4551-AC20-249EF6A0C41B}">
      <dgm:prSet/>
      <dgm:spPr/>
      <dgm:t>
        <a:bodyPr/>
        <a:lstStyle/>
        <a:p>
          <a:endParaRPr lang="ru-RU"/>
        </a:p>
      </dgm:t>
    </dgm:pt>
    <dgm:pt modelId="{583DEBDD-6F72-4578-B4CD-4BABBC8110F3}" type="sibTrans" cxnId="{B9C6C597-E6A3-4551-AC20-249EF6A0C41B}">
      <dgm:prSet/>
      <dgm:spPr/>
      <dgm:t>
        <a:bodyPr/>
        <a:lstStyle/>
        <a:p>
          <a:endParaRPr lang="ru-RU"/>
        </a:p>
      </dgm:t>
    </dgm:pt>
    <dgm:pt modelId="{98ECDE96-E25A-49FD-BEE8-1160BD746533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"работодатель-будущий сотрудник"</a:t>
          </a:r>
        </a:p>
      </dgm:t>
    </dgm:pt>
    <dgm:pt modelId="{F07BA678-9A2C-4D35-B21F-5A9370C3E331}" type="parTrans" cxnId="{C302DE96-BC48-495E-9430-39B2FD1B2B8C}">
      <dgm:prSet/>
      <dgm:spPr/>
      <dgm:t>
        <a:bodyPr/>
        <a:lstStyle/>
        <a:p>
          <a:endParaRPr lang="ru-RU"/>
        </a:p>
      </dgm:t>
    </dgm:pt>
    <dgm:pt modelId="{B7911F34-DB76-4160-9836-071F6F90D905}" type="sibTrans" cxnId="{C302DE96-BC48-495E-9430-39B2FD1B2B8C}">
      <dgm:prSet/>
      <dgm:spPr/>
      <dgm:t>
        <a:bodyPr/>
        <a:lstStyle/>
        <a:p>
          <a:endParaRPr lang="ru-RU"/>
        </a:p>
      </dgm:t>
    </dgm:pt>
    <dgm:pt modelId="{E9B759F3-CAD1-4685-95BF-D478333BF241}">
      <dgm:prSet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"опытный педагог-молодой специалист"</a:t>
          </a:r>
        </a:p>
      </dgm:t>
    </dgm:pt>
    <dgm:pt modelId="{B6B80C99-3873-4DD8-885C-FE87F75C9935}" type="parTrans" cxnId="{B7FB240F-AB06-4D69-A45C-13E4B4CBBF14}">
      <dgm:prSet/>
      <dgm:spPr/>
      <dgm:t>
        <a:bodyPr/>
        <a:lstStyle/>
        <a:p>
          <a:endParaRPr lang="ru-RU"/>
        </a:p>
      </dgm:t>
    </dgm:pt>
    <dgm:pt modelId="{94082A4D-A096-437C-9EE1-29E3AD1AB78B}" type="sibTrans" cxnId="{B7FB240F-AB06-4D69-A45C-13E4B4CBBF14}">
      <dgm:prSet/>
      <dgm:spPr/>
      <dgm:t>
        <a:bodyPr/>
        <a:lstStyle/>
        <a:p>
          <a:endParaRPr lang="ru-RU"/>
        </a:p>
      </dgm:t>
    </dgm:pt>
    <dgm:pt modelId="{C75E4D93-6C4C-4E04-B615-D81BD2AC34D3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"лидер пед.сообщества-педагог, испытывающий проблемы"</a:t>
          </a:r>
        </a:p>
      </dgm:t>
    </dgm:pt>
    <dgm:pt modelId="{470A3D42-C3BC-44B0-92E3-C0037C492AB6}" type="parTrans" cxnId="{9D7C38A6-A923-4586-915C-68A9A14774AB}">
      <dgm:prSet/>
      <dgm:spPr/>
      <dgm:t>
        <a:bodyPr/>
        <a:lstStyle/>
        <a:p>
          <a:endParaRPr lang="ru-RU"/>
        </a:p>
      </dgm:t>
    </dgm:pt>
    <dgm:pt modelId="{00A0AFC6-8F67-42C3-8457-9F87FA8ED47D}" type="sibTrans" cxnId="{9D7C38A6-A923-4586-915C-68A9A14774AB}">
      <dgm:prSet/>
      <dgm:spPr/>
      <dgm:t>
        <a:bodyPr/>
        <a:lstStyle/>
        <a:p>
          <a:endParaRPr lang="ru-RU"/>
        </a:p>
      </dgm:t>
    </dgm:pt>
    <dgm:pt modelId="{E2266790-8E32-4F8E-A33D-52DC085285C4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"педагог-новатор-консервативный педагог"</a:t>
          </a:r>
        </a:p>
      </dgm:t>
    </dgm:pt>
    <dgm:pt modelId="{8FF2C8C7-E3DE-45F8-938D-B433B29E1B8D}" type="parTrans" cxnId="{B70F1969-C4F8-410A-BDAF-55D9E969D636}">
      <dgm:prSet/>
      <dgm:spPr/>
      <dgm:t>
        <a:bodyPr/>
        <a:lstStyle/>
        <a:p>
          <a:endParaRPr lang="ru-RU"/>
        </a:p>
      </dgm:t>
    </dgm:pt>
    <dgm:pt modelId="{D9BC2353-C699-44F0-AF2E-CB7DE4413BDE}" type="sibTrans" cxnId="{B70F1969-C4F8-410A-BDAF-55D9E969D636}">
      <dgm:prSet/>
      <dgm:spPr/>
      <dgm:t>
        <a:bodyPr/>
        <a:lstStyle/>
        <a:p>
          <a:endParaRPr lang="ru-RU"/>
        </a:p>
      </dgm:t>
    </dgm:pt>
    <dgm:pt modelId="{D12A2394-FDD3-4B87-9B28-BE2E17162B19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"опытный предметник-неопытный предметник"</a:t>
          </a:r>
        </a:p>
      </dgm:t>
    </dgm:pt>
    <dgm:pt modelId="{28CB26C5-1F63-4202-ADD2-3D597B4485EE}" type="parTrans" cxnId="{23EDFF85-594B-4C73-A413-FD8F651CCC8A}">
      <dgm:prSet/>
      <dgm:spPr/>
      <dgm:t>
        <a:bodyPr/>
        <a:lstStyle/>
        <a:p>
          <a:endParaRPr lang="ru-RU"/>
        </a:p>
      </dgm:t>
    </dgm:pt>
    <dgm:pt modelId="{2F9E7F6B-072C-4BD1-823C-118FA4BBE6C6}" type="sibTrans" cxnId="{23EDFF85-594B-4C73-A413-FD8F651CCC8A}">
      <dgm:prSet/>
      <dgm:spPr/>
      <dgm:t>
        <a:bodyPr/>
        <a:lstStyle/>
        <a:p>
          <a:endParaRPr lang="ru-RU"/>
        </a:p>
      </dgm:t>
    </dgm:pt>
    <dgm:pt modelId="{2E01D992-C5BB-4408-B777-D87C5F5F775D}">
      <dgm:prSet phldrT="[Текст]" custT="1"/>
      <dgm:spPr/>
      <dgm:t>
        <a:bodyPr/>
        <a:lstStyle/>
        <a:p>
          <a:r>
            <a:rPr lang="ru-RU" sz="10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деятельность, посещение и организация мероприятий, участие в конкурсах и олимпиадах проф.мастерства</a:t>
          </a:r>
        </a:p>
      </dgm:t>
    </dgm:pt>
    <dgm:pt modelId="{6840F6B6-2EDC-49F0-A6AC-8EACE0F4D427}" type="parTrans" cxnId="{2703C053-D1F2-4693-AEED-6570DA825B0C}">
      <dgm:prSet/>
      <dgm:spPr/>
      <dgm:t>
        <a:bodyPr/>
        <a:lstStyle/>
        <a:p>
          <a:endParaRPr lang="ru-RU"/>
        </a:p>
      </dgm:t>
    </dgm:pt>
    <dgm:pt modelId="{D8F1AE64-6010-4004-90F6-2CAAF360E9EA}" type="sibTrans" cxnId="{2703C053-D1F2-4693-AEED-6570DA825B0C}">
      <dgm:prSet/>
      <dgm:spPr/>
      <dgm:t>
        <a:bodyPr/>
        <a:lstStyle/>
        <a:p>
          <a:endParaRPr lang="ru-RU"/>
        </a:p>
      </dgm:t>
    </dgm:pt>
    <dgm:pt modelId="{A1341C7F-3951-4ABF-929D-6B8442F460A1}">
      <dgm:prSet custT="1"/>
      <dgm:spPr/>
      <dgm:t>
        <a:bodyPr/>
        <a:lstStyle/>
        <a:p>
          <a:r>
            <a:rPr lang="ru-RU" sz="10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деятельность, краткосрочное и целеполагающее наставничество, экскурсии в ОО,выездные мероприятия, клуб по интересам</a:t>
          </a:r>
        </a:p>
      </dgm:t>
    </dgm:pt>
    <dgm:pt modelId="{058B7076-C9DC-4E4E-9634-90C692791E76}" type="parTrans" cxnId="{9A1842E9-C14A-4195-B97A-78C8C7533147}">
      <dgm:prSet/>
      <dgm:spPr/>
      <dgm:t>
        <a:bodyPr/>
        <a:lstStyle/>
        <a:p>
          <a:endParaRPr lang="ru-RU"/>
        </a:p>
      </dgm:t>
    </dgm:pt>
    <dgm:pt modelId="{89D3B8EB-1CEC-4F99-BE7F-133C1CD0DAA7}" type="sibTrans" cxnId="{9A1842E9-C14A-4195-B97A-78C8C7533147}">
      <dgm:prSet/>
      <dgm:spPr/>
      <dgm:t>
        <a:bodyPr/>
        <a:lstStyle/>
        <a:p>
          <a:endParaRPr lang="ru-RU"/>
        </a:p>
      </dgm:t>
    </dgm:pt>
    <dgm:pt modelId="{BDC35F09-B964-4988-97C6-BE45A70125D3}">
      <dgm:prSet custT="1"/>
      <dgm:spPr/>
      <dgm:t>
        <a:bodyPr/>
        <a:lstStyle/>
        <a:p>
          <a:r>
            <a:rPr lang="ru-RU" sz="10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конкурсы, курсы, творческие мастерские, школа молодого специалиста,серия семинаров, вебинаров, разработка методического пособия</a:t>
          </a:r>
        </a:p>
      </dgm:t>
    </dgm:pt>
    <dgm:pt modelId="{9FA0E70D-75CD-45ED-989F-0A159ECD0A19}" type="parTrans" cxnId="{1D811EE7-8E42-4BB8-9084-B8B92B648DCE}">
      <dgm:prSet/>
      <dgm:spPr/>
      <dgm:t>
        <a:bodyPr/>
        <a:lstStyle/>
        <a:p>
          <a:endParaRPr lang="ru-RU"/>
        </a:p>
      </dgm:t>
    </dgm:pt>
    <dgm:pt modelId="{5D0BD944-81C4-4FBE-86F0-0A7FB4E41F7B}" type="sibTrans" cxnId="{1D811EE7-8E42-4BB8-9084-B8B92B648DCE}">
      <dgm:prSet/>
      <dgm:spPr/>
      <dgm:t>
        <a:bodyPr/>
        <a:lstStyle/>
        <a:p>
          <a:endParaRPr lang="ru-RU"/>
        </a:p>
      </dgm:t>
    </dgm:pt>
    <dgm:pt modelId="{9F35CD3E-8B43-4A59-9909-D9DA300756D8}">
      <dgm:prSet custT="1"/>
      <dgm:spPr/>
      <dgm:t>
        <a:bodyPr/>
        <a:lstStyle/>
        <a:p>
          <a:r>
            <a:rPr lang="ru-RU" sz="10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деятельность, бизнес-проектирование, ярмарки вакансий, дикуссии, эксурсии, стажировки</a:t>
          </a:r>
        </a:p>
      </dgm:t>
    </dgm:pt>
    <dgm:pt modelId="{4FAB4A4E-D7D6-44AC-A769-FD3D9CF30510}" type="parTrans" cxnId="{3BC9968F-7193-4867-90DC-A706581EFC53}">
      <dgm:prSet/>
      <dgm:spPr/>
      <dgm:t>
        <a:bodyPr/>
        <a:lstStyle/>
        <a:p>
          <a:endParaRPr lang="ru-RU"/>
        </a:p>
      </dgm:t>
    </dgm:pt>
    <dgm:pt modelId="{46F9925E-0697-49B2-A83B-4684B90B027E}" type="sibTrans" cxnId="{3BC9968F-7193-4867-90DC-A706581EFC53}">
      <dgm:prSet/>
      <dgm:spPr/>
      <dgm:t>
        <a:bodyPr/>
        <a:lstStyle/>
        <a:p>
          <a:endParaRPr lang="ru-RU"/>
        </a:p>
      </dgm:t>
    </dgm:pt>
    <dgm:pt modelId="{C8F3D460-7C18-4BAB-B508-F97D8C35C345}">
      <dgm:prSet custT="1"/>
      <dgm:spPr/>
      <dgm:t>
        <a:bodyPr/>
        <a:lstStyle/>
        <a:p>
          <a:r>
            <a:rPr lang="ru-RU" sz="10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практикоориентированные ОП, проектная деятельность, бизнес-проектирование, ярмарки вакансий,  экскурсии, стажировки</a:t>
          </a:r>
        </a:p>
      </dgm:t>
    </dgm:pt>
    <dgm:pt modelId="{EF700037-230F-4893-9A47-368DBFA80D73}" type="parTrans" cxnId="{AEBB82E3-3121-4D0A-998F-AC8723BAB71D}">
      <dgm:prSet/>
      <dgm:spPr/>
      <dgm:t>
        <a:bodyPr/>
        <a:lstStyle/>
        <a:p>
          <a:endParaRPr lang="ru-RU"/>
        </a:p>
      </dgm:t>
    </dgm:pt>
    <dgm:pt modelId="{EFA1A322-CE31-4C2F-8B51-ED690B826102}" type="sibTrans" cxnId="{AEBB82E3-3121-4D0A-998F-AC8723BAB71D}">
      <dgm:prSet/>
      <dgm:spPr/>
      <dgm:t>
        <a:bodyPr/>
        <a:lstStyle/>
        <a:p>
          <a:endParaRPr lang="ru-RU"/>
        </a:p>
      </dgm:t>
    </dgm:pt>
    <dgm:pt modelId="{DB420791-CC2E-4D86-869A-F18754BDB713}" type="pres">
      <dgm:prSet presAssocID="{B7793335-D632-4E6B-9263-C51BEA8933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7A1F5E-20EE-4BA9-9762-5DD7DA371F85}" type="pres">
      <dgm:prSet presAssocID="{2D7916C0-B893-4EE5-BB9C-F5649E18DE17}" presName="hierRoot1" presStyleCnt="0">
        <dgm:presLayoutVars>
          <dgm:hierBranch val="init"/>
        </dgm:presLayoutVars>
      </dgm:prSet>
      <dgm:spPr/>
    </dgm:pt>
    <dgm:pt modelId="{E5EECE88-2478-4E33-A7E0-A4B5AD86F1C9}" type="pres">
      <dgm:prSet presAssocID="{2D7916C0-B893-4EE5-BB9C-F5649E18DE17}" presName="rootComposite1" presStyleCnt="0"/>
      <dgm:spPr/>
    </dgm:pt>
    <dgm:pt modelId="{8C7CD985-4B7C-4A1E-BBBC-AD34DCFE0CA1}" type="pres">
      <dgm:prSet presAssocID="{2D7916C0-B893-4EE5-BB9C-F5649E18DE17}" presName="rootText1" presStyleLbl="node0" presStyleIdx="0" presStyleCnt="1" custScaleX="158000" custLinFactNeighborX="-32784" custLinFactNeighborY="-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1BB427-387C-4F7E-A38A-225EAA60AAB1}" type="pres">
      <dgm:prSet presAssocID="{2D7916C0-B893-4EE5-BB9C-F5649E18DE1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4D5563E-8D25-475B-A383-1A57AC4811D2}" type="pres">
      <dgm:prSet presAssocID="{2D7916C0-B893-4EE5-BB9C-F5649E18DE17}" presName="hierChild2" presStyleCnt="0"/>
      <dgm:spPr/>
    </dgm:pt>
    <dgm:pt modelId="{0D668639-4C69-4FE6-990D-0FE883031795}" type="pres">
      <dgm:prSet presAssocID="{63F17097-CD6B-40B4-9A40-4B6030C9015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2EC77D3-2163-469A-8D42-C78B79C490F1}" type="pres">
      <dgm:prSet presAssocID="{01995C8D-DD16-4449-9CD8-F493A05C4C45}" presName="hierRoot2" presStyleCnt="0">
        <dgm:presLayoutVars>
          <dgm:hierBranch val="init"/>
        </dgm:presLayoutVars>
      </dgm:prSet>
      <dgm:spPr/>
    </dgm:pt>
    <dgm:pt modelId="{EE7A9ED6-45EE-4EC2-AA07-E961A8698E0F}" type="pres">
      <dgm:prSet presAssocID="{01995C8D-DD16-4449-9CD8-F493A05C4C45}" presName="rootComposite" presStyleCnt="0"/>
      <dgm:spPr/>
    </dgm:pt>
    <dgm:pt modelId="{506E90C8-7FBB-45AF-9972-EA87E3C6472A}" type="pres">
      <dgm:prSet presAssocID="{01995C8D-DD16-4449-9CD8-F493A05C4C45}" presName="rootText" presStyleLbl="node2" presStyleIdx="0" presStyleCnt="2" custScaleX="161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D7A95-9656-4165-8279-E6776A1E92B8}" type="pres">
      <dgm:prSet presAssocID="{01995C8D-DD16-4449-9CD8-F493A05C4C45}" presName="rootConnector" presStyleLbl="node2" presStyleIdx="0" presStyleCnt="2"/>
      <dgm:spPr/>
      <dgm:t>
        <a:bodyPr/>
        <a:lstStyle/>
        <a:p>
          <a:endParaRPr lang="ru-RU"/>
        </a:p>
      </dgm:t>
    </dgm:pt>
    <dgm:pt modelId="{3C41622A-BC56-4A4B-BA2C-B33FD6DD1E74}" type="pres">
      <dgm:prSet presAssocID="{01995C8D-DD16-4449-9CD8-F493A05C4C45}" presName="hierChild4" presStyleCnt="0"/>
      <dgm:spPr/>
    </dgm:pt>
    <dgm:pt modelId="{24B3430F-0C5C-4E89-9810-1ECDB8A65152}" type="pres">
      <dgm:prSet presAssocID="{A79C001C-3A71-4EA4-B3E1-0F78E1124685}" presName="Name37" presStyleLbl="parChTrans1D3" presStyleIdx="0" presStyleCnt="5"/>
      <dgm:spPr/>
      <dgm:t>
        <a:bodyPr/>
        <a:lstStyle/>
        <a:p>
          <a:endParaRPr lang="ru-RU"/>
        </a:p>
      </dgm:t>
    </dgm:pt>
    <dgm:pt modelId="{AD8A404A-FDF8-48D5-B28C-A78F2113CE3D}" type="pres">
      <dgm:prSet presAssocID="{A6957A53-FC4B-442C-AA62-7C71ED703945}" presName="hierRoot2" presStyleCnt="0">
        <dgm:presLayoutVars>
          <dgm:hierBranch val="init"/>
        </dgm:presLayoutVars>
      </dgm:prSet>
      <dgm:spPr/>
    </dgm:pt>
    <dgm:pt modelId="{C549422C-0078-40AB-84F9-CE9746FC2169}" type="pres">
      <dgm:prSet presAssocID="{A6957A53-FC4B-442C-AA62-7C71ED703945}" presName="rootComposite" presStyleCnt="0"/>
      <dgm:spPr/>
    </dgm:pt>
    <dgm:pt modelId="{8FFE69B0-34B7-464F-9464-8C749E507B19}" type="pres">
      <dgm:prSet presAssocID="{A6957A53-FC4B-442C-AA62-7C71ED703945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641B9B-ED8D-4536-80FC-2DD5D5376DAA}" type="pres">
      <dgm:prSet presAssocID="{A6957A53-FC4B-442C-AA62-7C71ED703945}" presName="rootConnector" presStyleLbl="node3" presStyleIdx="0" presStyleCnt="5"/>
      <dgm:spPr/>
      <dgm:t>
        <a:bodyPr/>
        <a:lstStyle/>
        <a:p>
          <a:endParaRPr lang="ru-RU"/>
        </a:p>
      </dgm:t>
    </dgm:pt>
    <dgm:pt modelId="{CC7C940E-F24E-4848-A8F5-E222ABA602A6}" type="pres">
      <dgm:prSet presAssocID="{A6957A53-FC4B-442C-AA62-7C71ED703945}" presName="hierChild4" presStyleCnt="0"/>
      <dgm:spPr/>
    </dgm:pt>
    <dgm:pt modelId="{A516B189-92C7-41A0-A175-FB2808AE983C}" type="pres">
      <dgm:prSet presAssocID="{6840F6B6-2EDC-49F0-A6AC-8EACE0F4D427}" presName="Name37" presStyleLbl="parChTrans1D4" presStyleIdx="0" presStyleCnt="23"/>
      <dgm:spPr/>
      <dgm:t>
        <a:bodyPr/>
        <a:lstStyle/>
        <a:p>
          <a:endParaRPr lang="ru-RU"/>
        </a:p>
      </dgm:t>
    </dgm:pt>
    <dgm:pt modelId="{CE43F7F0-154D-4BA3-AE7E-32D572F818E2}" type="pres">
      <dgm:prSet presAssocID="{2E01D992-C5BB-4408-B777-D87C5F5F775D}" presName="hierRoot2" presStyleCnt="0">
        <dgm:presLayoutVars>
          <dgm:hierBranch val="init"/>
        </dgm:presLayoutVars>
      </dgm:prSet>
      <dgm:spPr/>
    </dgm:pt>
    <dgm:pt modelId="{873DAB7B-987C-419E-B2E2-2BB2AFC66725}" type="pres">
      <dgm:prSet presAssocID="{2E01D992-C5BB-4408-B777-D87C5F5F775D}" presName="rootComposite" presStyleCnt="0"/>
      <dgm:spPr/>
    </dgm:pt>
    <dgm:pt modelId="{0812AF98-FBC5-4322-B140-FFB8C537F7E7}" type="pres">
      <dgm:prSet presAssocID="{2E01D992-C5BB-4408-B777-D87C5F5F775D}" presName="rootText" presStyleLbl="node4" presStyleIdx="0" presStyleCnt="23" custScaleX="141569" custScaleY="1348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19434F-8435-46B2-A210-4D05535BBCC5}" type="pres">
      <dgm:prSet presAssocID="{2E01D992-C5BB-4408-B777-D87C5F5F775D}" presName="rootConnector" presStyleLbl="node4" presStyleIdx="0" presStyleCnt="23"/>
      <dgm:spPr/>
      <dgm:t>
        <a:bodyPr/>
        <a:lstStyle/>
        <a:p>
          <a:endParaRPr lang="ru-RU"/>
        </a:p>
      </dgm:t>
    </dgm:pt>
    <dgm:pt modelId="{517D36C7-7F50-4D93-B99B-F9C1380758B9}" type="pres">
      <dgm:prSet presAssocID="{2E01D992-C5BB-4408-B777-D87C5F5F775D}" presName="hierChild4" presStyleCnt="0"/>
      <dgm:spPr/>
    </dgm:pt>
    <dgm:pt modelId="{C09D54A9-63F3-4E2E-8862-D1645FFA8742}" type="pres">
      <dgm:prSet presAssocID="{9D835CA7-B70C-4E58-AF26-2E60CDB895D3}" presName="Name37" presStyleLbl="parChTrans1D4" presStyleIdx="1" presStyleCnt="23"/>
      <dgm:spPr/>
      <dgm:t>
        <a:bodyPr/>
        <a:lstStyle/>
        <a:p>
          <a:endParaRPr lang="ru-RU"/>
        </a:p>
      </dgm:t>
    </dgm:pt>
    <dgm:pt modelId="{36FA336C-66DF-490A-8609-04E2AF3D0BBA}" type="pres">
      <dgm:prSet presAssocID="{47A772BE-247E-46D5-92A4-EB6FA0B4847A}" presName="hierRoot2" presStyleCnt="0">
        <dgm:presLayoutVars>
          <dgm:hierBranch val="init"/>
        </dgm:presLayoutVars>
      </dgm:prSet>
      <dgm:spPr/>
    </dgm:pt>
    <dgm:pt modelId="{678376A7-139F-49EF-8420-2A741B4F80A7}" type="pres">
      <dgm:prSet presAssocID="{47A772BE-247E-46D5-92A4-EB6FA0B4847A}" presName="rootComposite" presStyleCnt="0"/>
      <dgm:spPr/>
    </dgm:pt>
    <dgm:pt modelId="{1FCB6595-C674-4BCD-9C77-A8DBF5A960FD}" type="pres">
      <dgm:prSet presAssocID="{47A772BE-247E-46D5-92A4-EB6FA0B4847A}" presName="rootText" presStyleLbl="node4" presStyleIdx="1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C47256-A631-442F-B94C-CE6E8D1B84F3}" type="pres">
      <dgm:prSet presAssocID="{47A772BE-247E-46D5-92A4-EB6FA0B4847A}" presName="rootConnector" presStyleLbl="node4" presStyleIdx="1" presStyleCnt="23"/>
      <dgm:spPr/>
      <dgm:t>
        <a:bodyPr/>
        <a:lstStyle/>
        <a:p>
          <a:endParaRPr lang="ru-RU"/>
        </a:p>
      </dgm:t>
    </dgm:pt>
    <dgm:pt modelId="{A779A06F-6FDD-4B8F-8174-239943612CFF}" type="pres">
      <dgm:prSet presAssocID="{47A772BE-247E-46D5-92A4-EB6FA0B4847A}" presName="hierChild4" presStyleCnt="0"/>
      <dgm:spPr/>
    </dgm:pt>
    <dgm:pt modelId="{6477B3EF-EF1A-494A-8739-0D39F58E4E13}" type="pres">
      <dgm:prSet presAssocID="{47A772BE-247E-46D5-92A4-EB6FA0B4847A}" presName="hierChild5" presStyleCnt="0"/>
      <dgm:spPr/>
    </dgm:pt>
    <dgm:pt modelId="{A4FFD1A5-4D30-4E84-8394-EFFDDF6E59AB}" type="pres">
      <dgm:prSet presAssocID="{4352538D-D471-4A42-93A9-E1B483255EDD}" presName="Name37" presStyleLbl="parChTrans1D4" presStyleIdx="2" presStyleCnt="23"/>
      <dgm:spPr/>
      <dgm:t>
        <a:bodyPr/>
        <a:lstStyle/>
        <a:p>
          <a:endParaRPr lang="ru-RU"/>
        </a:p>
      </dgm:t>
    </dgm:pt>
    <dgm:pt modelId="{EC73C88E-DC11-4ECF-8FC0-A45E967A6AB2}" type="pres">
      <dgm:prSet presAssocID="{4B6E76F2-A791-44B1-A80D-67ADD18C0FF9}" presName="hierRoot2" presStyleCnt="0">
        <dgm:presLayoutVars>
          <dgm:hierBranch val="init"/>
        </dgm:presLayoutVars>
      </dgm:prSet>
      <dgm:spPr/>
    </dgm:pt>
    <dgm:pt modelId="{24CFF393-A354-4E2F-8843-51F4399B8937}" type="pres">
      <dgm:prSet presAssocID="{4B6E76F2-A791-44B1-A80D-67ADD18C0FF9}" presName="rootComposite" presStyleCnt="0"/>
      <dgm:spPr/>
    </dgm:pt>
    <dgm:pt modelId="{DA8C1E43-3001-4AD5-9E05-00CF76995D21}" type="pres">
      <dgm:prSet presAssocID="{4B6E76F2-A791-44B1-A80D-67ADD18C0FF9}" presName="rootText" presStyleLbl="node4" presStyleIdx="2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947308-55E0-4EB5-86A9-E0634FE0EACD}" type="pres">
      <dgm:prSet presAssocID="{4B6E76F2-A791-44B1-A80D-67ADD18C0FF9}" presName="rootConnector" presStyleLbl="node4" presStyleIdx="2" presStyleCnt="23"/>
      <dgm:spPr/>
      <dgm:t>
        <a:bodyPr/>
        <a:lstStyle/>
        <a:p>
          <a:endParaRPr lang="ru-RU"/>
        </a:p>
      </dgm:t>
    </dgm:pt>
    <dgm:pt modelId="{B96BE285-02BB-4F97-92B5-29E800F3A8C9}" type="pres">
      <dgm:prSet presAssocID="{4B6E76F2-A791-44B1-A80D-67ADD18C0FF9}" presName="hierChild4" presStyleCnt="0"/>
      <dgm:spPr/>
    </dgm:pt>
    <dgm:pt modelId="{329A59C3-2E0A-49D1-B278-4A1507AD32E1}" type="pres">
      <dgm:prSet presAssocID="{4B6E76F2-A791-44B1-A80D-67ADD18C0FF9}" presName="hierChild5" presStyleCnt="0"/>
      <dgm:spPr/>
    </dgm:pt>
    <dgm:pt modelId="{8C578F82-87A7-46B8-8C6F-162EF51A607A}" type="pres">
      <dgm:prSet presAssocID="{C86C8855-5283-4849-AC49-28BB8B6D797F}" presName="Name37" presStyleLbl="parChTrans1D4" presStyleIdx="3" presStyleCnt="23"/>
      <dgm:spPr/>
      <dgm:t>
        <a:bodyPr/>
        <a:lstStyle/>
        <a:p>
          <a:endParaRPr lang="ru-RU"/>
        </a:p>
      </dgm:t>
    </dgm:pt>
    <dgm:pt modelId="{142A828A-4C67-4092-88F8-CCAB59A30B77}" type="pres">
      <dgm:prSet presAssocID="{91996C11-3D96-42D5-83D3-F7077158DCAA}" presName="hierRoot2" presStyleCnt="0">
        <dgm:presLayoutVars>
          <dgm:hierBranch val="init"/>
        </dgm:presLayoutVars>
      </dgm:prSet>
      <dgm:spPr/>
    </dgm:pt>
    <dgm:pt modelId="{2CE60649-E52B-4AA0-B1DD-C88607E3E230}" type="pres">
      <dgm:prSet presAssocID="{91996C11-3D96-42D5-83D3-F7077158DCAA}" presName="rootComposite" presStyleCnt="0"/>
      <dgm:spPr/>
    </dgm:pt>
    <dgm:pt modelId="{7791806E-B5A8-4F40-AA2A-65E5163199B0}" type="pres">
      <dgm:prSet presAssocID="{91996C11-3D96-42D5-83D3-F7077158DCAA}" presName="rootText" presStyleLbl="node4" presStyleIdx="3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A88DA-ACD9-4700-BD6A-877BC5C4206F}" type="pres">
      <dgm:prSet presAssocID="{91996C11-3D96-42D5-83D3-F7077158DCAA}" presName="rootConnector" presStyleLbl="node4" presStyleIdx="3" presStyleCnt="23"/>
      <dgm:spPr/>
      <dgm:t>
        <a:bodyPr/>
        <a:lstStyle/>
        <a:p>
          <a:endParaRPr lang="ru-RU"/>
        </a:p>
      </dgm:t>
    </dgm:pt>
    <dgm:pt modelId="{53E2CFE0-046C-48B4-AE95-5B27DB3687F3}" type="pres">
      <dgm:prSet presAssocID="{91996C11-3D96-42D5-83D3-F7077158DCAA}" presName="hierChild4" presStyleCnt="0"/>
      <dgm:spPr/>
    </dgm:pt>
    <dgm:pt modelId="{D8523206-D291-4557-912D-83B5D9A8F806}" type="pres">
      <dgm:prSet presAssocID="{91996C11-3D96-42D5-83D3-F7077158DCAA}" presName="hierChild5" presStyleCnt="0"/>
      <dgm:spPr/>
    </dgm:pt>
    <dgm:pt modelId="{C615B2A7-5553-49D0-9CAF-8B25564B7B34}" type="pres">
      <dgm:prSet presAssocID="{2E01D992-C5BB-4408-B777-D87C5F5F775D}" presName="hierChild5" presStyleCnt="0"/>
      <dgm:spPr/>
    </dgm:pt>
    <dgm:pt modelId="{A4B32235-F037-444A-AB57-C3C1B0A89A82}" type="pres">
      <dgm:prSet presAssocID="{A6957A53-FC4B-442C-AA62-7C71ED703945}" presName="hierChild5" presStyleCnt="0"/>
      <dgm:spPr/>
    </dgm:pt>
    <dgm:pt modelId="{9D548840-CBE1-4A83-8696-5736C1E0C37E}" type="pres">
      <dgm:prSet presAssocID="{9F959756-E9A8-4ACF-9E3E-50F18C4E1523}" presName="Name37" presStyleLbl="parChTrans1D3" presStyleIdx="1" presStyleCnt="5"/>
      <dgm:spPr/>
      <dgm:t>
        <a:bodyPr/>
        <a:lstStyle/>
        <a:p>
          <a:endParaRPr lang="ru-RU"/>
        </a:p>
      </dgm:t>
    </dgm:pt>
    <dgm:pt modelId="{36FB3C34-3568-485B-98F6-D217FC76D6AE}" type="pres">
      <dgm:prSet presAssocID="{0BE8E004-DC4C-47CC-B420-97B7D779C3B3}" presName="hierRoot2" presStyleCnt="0">
        <dgm:presLayoutVars>
          <dgm:hierBranch val="init"/>
        </dgm:presLayoutVars>
      </dgm:prSet>
      <dgm:spPr/>
    </dgm:pt>
    <dgm:pt modelId="{79253B0F-F293-4E70-9E56-9CB344595504}" type="pres">
      <dgm:prSet presAssocID="{0BE8E004-DC4C-47CC-B420-97B7D779C3B3}" presName="rootComposite" presStyleCnt="0"/>
      <dgm:spPr/>
    </dgm:pt>
    <dgm:pt modelId="{0F033A9C-D407-4E62-B570-6DFCEC6D2E9D}" type="pres">
      <dgm:prSet presAssocID="{0BE8E004-DC4C-47CC-B420-97B7D779C3B3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3EE29D-3C1C-423B-B0DA-7B22ED196FCC}" type="pres">
      <dgm:prSet presAssocID="{0BE8E004-DC4C-47CC-B420-97B7D779C3B3}" presName="rootConnector" presStyleLbl="node3" presStyleIdx="1" presStyleCnt="5"/>
      <dgm:spPr/>
      <dgm:t>
        <a:bodyPr/>
        <a:lstStyle/>
        <a:p>
          <a:endParaRPr lang="ru-RU"/>
        </a:p>
      </dgm:t>
    </dgm:pt>
    <dgm:pt modelId="{7DF223EF-B7FA-4734-8379-026C32BDCCE4}" type="pres">
      <dgm:prSet presAssocID="{0BE8E004-DC4C-47CC-B420-97B7D779C3B3}" presName="hierChild4" presStyleCnt="0"/>
      <dgm:spPr/>
    </dgm:pt>
    <dgm:pt modelId="{C1AACEE2-2738-4711-83B6-34288DB04ACD}" type="pres">
      <dgm:prSet presAssocID="{058B7076-C9DC-4E4E-9634-90C692791E76}" presName="Name37" presStyleLbl="parChTrans1D4" presStyleIdx="4" presStyleCnt="23"/>
      <dgm:spPr/>
      <dgm:t>
        <a:bodyPr/>
        <a:lstStyle/>
        <a:p>
          <a:endParaRPr lang="ru-RU"/>
        </a:p>
      </dgm:t>
    </dgm:pt>
    <dgm:pt modelId="{6300AAD8-2AD8-49DF-B86B-BE9EDC1C2DF7}" type="pres">
      <dgm:prSet presAssocID="{A1341C7F-3951-4ABF-929D-6B8442F460A1}" presName="hierRoot2" presStyleCnt="0">
        <dgm:presLayoutVars>
          <dgm:hierBranch val="init"/>
        </dgm:presLayoutVars>
      </dgm:prSet>
      <dgm:spPr/>
    </dgm:pt>
    <dgm:pt modelId="{B7BA2201-B5FB-4DC6-9EEA-1C83E40782C6}" type="pres">
      <dgm:prSet presAssocID="{A1341C7F-3951-4ABF-929D-6B8442F460A1}" presName="rootComposite" presStyleCnt="0"/>
      <dgm:spPr/>
    </dgm:pt>
    <dgm:pt modelId="{2F73E200-BDE4-401C-A2C1-489B8ED7E90B}" type="pres">
      <dgm:prSet presAssocID="{A1341C7F-3951-4ABF-929D-6B8442F460A1}" presName="rootText" presStyleLbl="node4" presStyleIdx="4" presStyleCnt="23" custScaleX="134898" custScaleY="1660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D0DF91-6C17-4E19-A9D1-B12315FC82B0}" type="pres">
      <dgm:prSet presAssocID="{A1341C7F-3951-4ABF-929D-6B8442F460A1}" presName="rootConnector" presStyleLbl="node4" presStyleIdx="4" presStyleCnt="23"/>
      <dgm:spPr/>
      <dgm:t>
        <a:bodyPr/>
        <a:lstStyle/>
        <a:p>
          <a:endParaRPr lang="ru-RU"/>
        </a:p>
      </dgm:t>
    </dgm:pt>
    <dgm:pt modelId="{7599F0E8-3D33-4DE0-933B-22EE7B6024DD}" type="pres">
      <dgm:prSet presAssocID="{A1341C7F-3951-4ABF-929D-6B8442F460A1}" presName="hierChild4" presStyleCnt="0"/>
      <dgm:spPr/>
    </dgm:pt>
    <dgm:pt modelId="{728EA170-8E16-4D7E-BAFD-02CDCAF38919}" type="pres">
      <dgm:prSet presAssocID="{8C746554-828B-495E-8303-CD47D0BDC68F}" presName="Name37" presStyleLbl="parChTrans1D4" presStyleIdx="5" presStyleCnt="23"/>
      <dgm:spPr/>
      <dgm:t>
        <a:bodyPr/>
        <a:lstStyle/>
        <a:p>
          <a:endParaRPr lang="ru-RU"/>
        </a:p>
      </dgm:t>
    </dgm:pt>
    <dgm:pt modelId="{DC49FE79-57B8-41D0-95D4-A6790166DED3}" type="pres">
      <dgm:prSet presAssocID="{F4B35C9A-D8E3-4803-AC11-DD596E54A77D}" presName="hierRoot2" presStyleCnt="0">
        <dgm:presLayoutVars>
          <dgm:hierBranch val="init"/>
        </dgm:presLayoutVars>
      </dgm:prSet>
      <dgm:spPr/>
    </dgm:pt>
    <dgm:pt modelId="{20611AE1-F7F6-4230-BF3B-F714AC5A4E37}" type="pres">
      <dgm:prSet presAssocID="{F4B35C9A-D8E3-4803-AC11-DD596E54A77D}" presName="rootComposite" presStyleCnt="0"/>
      <dgm:spPr/>
    </dgm:pt>
    <dgm:pt modelId="{0EF64E36-B1FA-48EE-B929-FEB3C285FABD}" type="pres">
      <dgm:prSet presAssocID="{F4B35C9A-D8E3-4803-AC11-DD596E54A77D}" presName="rootText" presStyleLbl="node4" presStyleIdx="5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D4359B-2E82-42C7-8128-AE33F19C06DA}" type="pres">
      <dgm:prSet presAssocID="{F4B35C9A-D8E3-4803-AC11-DD596E54A77D}" presName="rootConnector" presStyleLbl="node4" presStyleIdx="5" presStyleCnt="23"/>
      <dgm:spPr/>
      <dgm:t>
        <a:bodyPr/>
        <a:lstStyle/>
        <a:p>
          <a:endParaRPr lang="ru-RU"/>
        </a:p>
      </dgm:t>
    </dgm:pt>
    <dgm:pt modelId="{FD227AD9-84FB-4FEA-AAB3-573464A4A88A}" type="pres">
      <dgm:prSet presAssocID="{F4B35C9A-D8E3-4803-AC11-DD596E54A77D}" presName="hierChild4" presStyleCnt="0"/>
      <dgm:spPr/>
    </dgm:pt>
    <dgm:pt modelId="{7930FC5A-3B98-4659-B2AD-25F68847D615}" type="pres">
      <dgm:prSet presAssocID="{F4B35C9A-D8E3-4803-AC11-DD596E54A77D}" presName="hierChild5" presStyleCnt="0"/>
      <dgm:spPr/>
    </dgm:pt>
    <dgm:pt modelId="{2FF93A52-43AB-4874-8BEC-A1A0BBA00DE0}" type="pres">
      <dgm:prSet presAssocID="{53E1A336-1F8A-4E09-B72D-2E2C041C6637}" presName="Name37" presStyleLbl="parChTrans1D4" presStyleIdx="6" presStyleCnt="23"/>
      <dgm:spPr/>
      <dgm:t>
        <a:bodyPr/>
        <a:lstStyle/>
        <a:p>
          <a:endParaRPr lang="ru-RU"/>
        </a:p>
      </dgm:t>
    </dgm:pt>
    <dgm:pt modelId="{8BD8D36C-B220-4B5E-9AC6-07314BE46D89}" type="pres">
      <dgm:prSet presAssocID="{63CBD668-ACE9-4553-84F0-8B6A54ED87FF}" presName="hierRoot2" presStyleCnt="0">
        <dgm:presLayoutVars>
          <dgm:hierBranch val="init"/>
        </dgm:presLayoutVars>
      </dgm:prSet>
      <dgm:spPr/>
    </dgm:pt>
    <dgm:pt modelId="{4A665FF9-6D2E-453B-9ACB-14C4B0A0454B}" type="pres">
      <dgm:prSet presAssocID="{63CBD668-ACE9-4553-84F0-8B6A54ED87FF}" presName="rootComposite" presStyleCnt="0"/>
      <dgm:spPr/>
    </dgm:pt>
    <dgm:pt modelId="{D256D32B-0CA4-4036-8C4B-BCAB71EC79BD}" type="pres">
      <dgm:prSet presAssocID="{63CBD668-ACE9-4553-84F0-8B6A54ED87FF}" presName="rootText" presStyleLbl="node4" presStyleIdx="6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B72A66-7F77-41C8-AA3E-E4CF8656780D}" type="pres">
      <dgm:prSet presAssocID="{63CBD668-ACE9-4553-84F0-8B6A54ED87FF}" presName="rootConnector" presStyleLbl="node4" presStyleIdx="6" presStyleCnt="23"/>
      <dgm:spPr/>
      <dgm:t>
        <a:bodyPr/>
        <a:lstStyle/>
        <a:p>
          <a:endParaRPr lang="ru-RU"/>
        </a:p>
      </dgm:t>
    </dgm:pt>
    <dgm:pt modelId="{A3FCEC58-DE7D-4928-894B-0856F1A977B3}" type="pres">
      <dgm:prSet presAssocID="{63CBD668-ACE9-4553-84F0-8B6A54ED87FF}" presName="hierChild4" presStyleCnt="0"/>
      <dgm:spPr/>
    </dgm:pt>
    <dgm:pt modelId="{908C5158-36AF-47FE-90F0-84B2CAACA947}" type="pres">
      <dgm:prSet presAssocID="{63CBD668-ACE9-4553-84F0-8B6A54ED87FF}" presName="hierChild5" presStyleCnt="0"/>
      <dgm:spPr/>
    </dgm:pt>
    <dgm:pt modelId="{5CAD98DC-5BC9-4F26-B663-57848E7548F1}" type="pres">
      <dgm:prSet presAssocID="{7DCD8F7A-54B9-43D9-A6B0-3D3A017E3418}" presName="Name37" presStyleLbl="parChTrans1D4" presStyleIdx="7" presStyleCnt="23"/>
      <dgm:spPr/>
      <dgm:t>
        <a:bodyPr/>
        <a:lstStyle/>
        <a:p>
          <a:endParaRPr lang="ru-RU"/>
        </a:p>
      </dgm:t>
    </dgm:pt>
    <dgm:pt modelId="{3989DD46-BEEF-4BF9-B2FD-B3B44B42B2FD}" type="pres">
      <dgm:prSet presAssocID="{AA6DB0F1-AEA6-4A1F-B683-A458D426B63B}" presName="hierRoot2" presStyleCnt="0">
        <dgm:presLayoutVars>
          <dgm:hierBranch val="init"/>
        </dgm:presLayoutVars>
      </dgm:prSet>
      <dgm:spPr/>
    </dgm:pt>
    <dgm:pt modelId="{95AF40FC-B820-44CE-BFA2-C520FB7F7DFA}" type="pres">
      <dgm:prSet presAssocID="{AA6DB0F1-AEA6-4A1F-B683-A458D426B63B}" presName="rootComposite" presStyleCnt="0"/>
      <dgm:spPr/>
    </dgm:pt>
    <dgm:pt modelId="{0A9680A4-605C-4B0C-AE03-81B10EB17F82}" type="pres">
      <dgm:prSet presAssocID="{AA6DB0F1-AEA6-4A1F-B683-A458D426B63B}" presName="rootText" presStyleLbl="node4" presStyleIdx="7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CBF7F-DF37-40A1-8DB0-FF9E2507D996}" type="pres">
      <dgm:prSet presAssocID="{AA6DB0F1-AEA6-4A1F-B683-A458D426B63B}" presName="rootConnector" presStyleLbl="node4" presStyleIdx="7" presStyleCnt="23"/>
      <dgm:spPr/>
      <dgm:t>
        <a:bodyPr/>
        <a:lstStyle/>
        <a:p>
          <a:endParaRPr lang="ru-RU"/>
        </a:p>
      </dgm:t>
    </dgm:pt>
    <dgm:pt modelId="{7F288314-8ABC-435A-BF63-E39AF3F704EE}" type="pres">
      <dgm:prSet presAssocID="{AA6DB0F1-AEA6-4A1F-B683-A458D426B63B}" presName="hierChild4" presStyleCnt="0"/>
      <dgm:spPr/>
    </dgm:pt>
    <dgm:pt modelId="{0390BB0F-BCAE-4D23-9C44-DB42B13C0218}" type="pres">
      <dgm:prSet presAssocID="{AA6DB0F1-AEA6-4A1F-B683-A458D426B63B}" presName="hierChild5" presStyleCnt="0"/>
      <dgm:spPr/>
    </dgm:pt>
    <dgm:pt modelId="{044D6F34-65A4-4A8F-882D-47895C66469F}" type="pres">
      <dgm:prSet presAssocID="{9B83F506-D8B1-4C7B-A609-D6AA8B74EEA8}" presName="Name37" presStyleLbl="parChTrans1D4" presStyleIdx="8" presStyleCnt="23"/>
      <dgm:spPr/>
      <dgm:t>
        <a:bodyPr/>
        <a:lstStyle/>
        <a:p>
          <a:endParaRPr lang="ru-RU"/>
        </a:p>
      </dgm:t>
    </dgm:pt>
    <dgm:pt modelId="{AC502ED3-FD01-4E7F-A57A-9D1E38B58F10}" type="pres">
      <dgm:prSet presAssocID="{45C2A708-0CFB-4150-95B0-32C8CEE77AFF}" presName="hierRoot2" presStyleCnt="0">
        <dgm:presLayoutVars>
          <dgm:hierBranch val="init"/>
        </dgm:presLayoutVars>
      </dgm:prSet>
      <dgm:spPr/>
    </dgm:pt>
    <dgm:pt modelId="{5687959A-E0CB-44B3-AF85-EB027D7DB94D}" type="pres">
      <dgm:prSet presAssocID="{45C2A708-0CFB-4150-95B0-32C8CEE77AFF}" presName="rootComposite" presStyleCnt="0"/>
      <dgm:spPr/>
    </dgm:pt>
    <dgm:pt modelId="{CDE452AB-6FCD-47F3-86BA-2CB5D4403D7A}" type="pres">
      <dgm:prSet presAssocID="{45C2A708-0CFB-4150-95B0-32C8CEE77AFF}" presName="rootText" presStyleLbl="node4" presStyleIdx="8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DFF1F2-9604-4E20-B5C4-09DFCA599B4C}" type="pres">
      <dgm:prSet presAssocID="{45C2A708-0CFB-4150-95B0-32C8CEE77AFF}" presName="rootConnector" presStyleLbl="node4" presStyleIdx="8" presStyleCnt="23"/>
      <dgm:spPr/>
      <dgm:t>
        <a:bodyPr/>
        <a:lstStyle/>
        <a:p>
          <a:endParaRPr lang="ru-RU"/>
        </a:p>
      </dgm:t>
    </dgm:pt>
    <dgm:pt modelId="{68D16C6E-A114-43B5-95EE-CDF6FF399FA9}" type="pres">
      <dgm:prSet presAssocID="{45C2A708-0CFB-4150-95B0-32C8CEE77AFF}" presName="hierChild4" presStyleCnt="0"/>
      <dgm:spPr/>
    </dgm:pt>
    <dgm:pt modelId="{88AB2E87-0BA8-4700-A899-85D6A6F6659B}" type="pres">
      <dgm:prSet presAssocID="{45C2A708-0CFB-4150-95B0-32C8CEE77AFF}" presName="hierChild5" presStyleCnt="0"/>
      <dgm:spPr/>
    </dgm:pt>
    <dgm:pt modelId="{7D856DCB-AB36-47A2-BFB2-3680ED4D27D5}" type="pres">
      <dgm:prSet presAssocID="{A1341C7F-3951-4ABF-929D-6B8442F460A1}" presName="hierChild5" presStyleCnt="0"/>
      <dgm:spPr/>
    </dgm:pt>
    <dgm:pt modelId="{BBE53ADE-2750-40C5-B47D-9D877BE25B93}" type="pres">
      <dgm:prSet presAssocID="{0BE8E004-DC4C-47CC-B420-97B7D779C3B3}" presName="hierChild5" presStyleCnt="0"/>
      <dgm:spPr/>
    </dgm:pt>
    <dgm:pt modelId="{972E55AE-628B-4C9B-B70B-D2693D51AF9E}" type="pres">
      <dgm:prSet presAssocID="{17EC486A-AD9F-4B97-83F7-4FE77B4C91A5}" presName="Name37" presStyleLbl="parChTrans1D3" presStyleIdx="2" presStyleCnt="5"/>
      <dgm:spPr/>
      <dgm:t>
        <a:bodyPr/>
        <a:lstStyle/>
        <a:p>
          <a:endParaRPr lang="ru-RU"/>
        </a:p>
      </dgm:t>
    </dgm:pt>
    <dgm:pt modelId="{B1725B03-6033-4ACB-9071-C759B93933CF}" type="pres">
      <dgm:prSet presAssocID="{67E0288A-FF21-409D-A707-B4619A91FCA5}" presName="hierRoot2" presStyleCnt="0">
        <dgm:presLayoutVars>
          <dgm:hierBranch val="init"/>
        </dgm:presLayoutVars>
      </dgm:prSet>
      <dgm:spPr/>
    </dgm:pt>
    <dgm:pt modelId="{1E5F12AA-235B-4E62-AADD-A708EE640862}" type="pres">
      <dgm:prSet presAssocID="{67E0288A-FF21-409D-A707-B4619A91FCA5}" presName="rootComposite" presStyleCnt="0"/>
      <dgm:spPr/>
    </dgm:pt>
    <dgm:pt modelId="{C78F1890-4816-4E19-A460-ED969F8000E8}" type="pres">
      <dgm:prSet presAssocID="{67E0288A-FF21-409D-A707-B4619A91FCA5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DC573-35AC-449E-A299-1A15CF7BF263}" type="pres">
      <dgm:prSet presAssocID="{67E0288A-FF21-409D-A707-B4619A91FCA5}" presName="rootConnector" presStyleLbl="node3" presStyleIdx="2" presStyleCnt="5"/>
      <dgm:spPr/>
      <dgm:t>
        <a:bodyPr/>
        <a:lstStyle/>
        <a:p>
          <a:endParaRPr lang="ru-RU"/>
        </a:p>
      </dgm:t>
    </dgm:pt>
    <dgm:pt modelId="{D170D45E-5BA8-43B6-9C5C-F2E8BE30D500}" type="pres">
      <dgm:prSet presAssocID="{67E0288A-FF21-409D-A707-B4619A91FCA5}" presName="hierChild4" presStyleCnt="0"/>
      <dgm:spPr/>
    </dgm:pt>
    <dgm:pt modelId="{15FA295E-621F-44E5-99E7-F3EFAC39C0F8}" type="pres">
      <dgm:prSet presAssocID="{4FAB4A4E-D7D6-44AC-A769-FD3D9CF30510}" presName="Name37" presStyleLbl="parChTrans1D4" presStyleIdx="9" presStyleCnt="23"/>
      <dgm:spPr/>
      <dgm:t>
        <a:bodyPr/>
        <a:lstStyle/>
        <a:p>
          <a:endParaRPr lang="ru-RU"/>
        </a:p>
      </dgm:t>
    </dgm:pt>
    <dgm:pt modelId="{B949818A-9970-4849-B71E-A726F3FDDD31}" type="pres">
      <dgm:prSet presAssocID="{9F35CD3E-8B43-4A59-9909-D9DA300756D8}" presName="hierRoot2" presStyleCnt="0">
        <dgm:presLayoutVars>
          <dgm:hierBranch val="init"/>
        </dgm:presLayoutVars>
      </dgm:prSet>
      <dgm:spPr/>
    </dgm:pt>
    <dgm:pt modelId="{E28DFC28-0B51-44FB-B582-0A96ABDFDB09}" type="pres">
      <dgm:prSet presAssocID="{9F35CD3E-8B43-4A59-9909-D9DA300756D8}" presName="rootComposite" presStyleCnt="0"/>
      <dgm:spPr/>
    </dgm:pt>
    <dgm:pt modelId="{0DE57BA8-DB1B-41DD-BA69-347223DAE13C}" type="pres">
      <dgm:prSet presAssocID="{9F35CD3E-8B43-4A59-9909-D9DA300756D8}" presName="rootText" presStyleLbl="node4" presStyleIdx="9" presStyleCnt="23" custScaleX="157268" custScaleY="1509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5BEE50-35DC-400C-A74C-CA256E6A990C}" type="pres">
      <dgm:prSet presAssocID="{9F35CD3E-8B43-4A59-9909-D9DA300756D8}" presName="rootConnector" presStyleLbl="node4" presStyleIdx="9" presStyleCnt="23"/>
      <dgm:spPr/>
      <dgm:t>
        <a:bodyPr/>
        <a:lstStyle/>
        <a:p>
          <a:endParaRPr lang="ru-RU"/>
        </a:p>
      </dgm:t>
    </dgm:pt>
    <dgm:pt modelId="{66DB1183-DD55-4D15-AAAE-D3CA02AD90BF}" type="pres">
      <dgm:prSet presAssocID="{9F35CD3E-8B43-4A59-9909-D9DA300756D8}" presName="hierChild4" presStyleCnt="0"/>
      <dgm:spPr/>
    </dgm:pt>
    <dgm:pt modelId="{4309E36C-BBCB-4A93-A865-697CA844FEEC}" type="pres">
      <dgm:prSet presAssocID="{63672A5C-B250-4008-8D4A-265D3779DF10}" presName="Name37" presStyleLbl="parChTrans1D4" presStyleIdx="10" presStyleCnt="23"/>
      <dgm:spPr/>
      <dgm:t>
        <a:bodyPr/>
        <a:lstStyle/>
        <a:p>
          <a:endParaRPr lang="ru-RU"/>
        </a:p>
      </dgm:t>
    </dgm:pt>
    <dgm:pt modelId="{ACD4D71A-F918-4DA6-A90D-0DBAF0C0FB56}" type="pres">
      <dgm:prSet presAssocID="{87A20D8A-597D-4B3E-AEEB-086476FD9909}" presName="hierRoot2" presStyleCnt="0">
        <dgm:presLayoutVars>
          <dgm:hierBranch val="init"/>
        </dgm:presLayoutVars>
      </dgm:prSet>
      <dgm:spPr/>
    </dgm:pt>
    <dgm:pt modelId="{6587F70C-5D91-4C99-B7B9-1A782B1E7CA5}" type="pres">
      <dgm:prSet presAssocID="{87A20D8A-597D-4B3E-AEEB-086476FD9909}" presName="rootComposite" presStyleCnt="0"/>
      <dgm:spPr/>
    </dgm:pt>
    <dgm:pt modelId="{42A2209B-FADA-4FC8-BB88-06580EAE3290}" type="pres">
      <dgm:prSet presAssocID="{87A20D8A-597D-4B3E-AEEB-086476FD9909}" presName="rootText" presStyleLbl="node4" presStyleIdx="10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1BB063-B1DB-4354-9290-E0D78B7EBE6D}" type="pres">
      <dgm:prSet presAssocID="{87A20D8A-597D-4B3E-AEEB-086476FD9909}" presName="rootConnector" presStyleLbl="node4" presStyleIdx="10" presStyleCnt="23"/>
      <dgm:spPr/>
      <dgm:t>
        <a:bodyPr/>
        <a:lstStyle/>
        <a:p>
          <a:endParaRPr lang="ru-RU"/>
        </a:p>
      </dgm:t>
    </dgm:pt>
    <dgm:pt modelId="{47612013-6FC1-4E75-BB46-0313EA4F676A}" type="pres">
      <dgm:prSet presAssocID="{87A20D8A-597D-4B3E-AEEB-086476FD9909}" presName="hierChild4" presStyleCnt="0"/>
      <dgm:spPr/>
    </dgm:pt>
    <dgm:pt modelId="{458D7324-9BD5-40A9-ACE7-80E7750EB02A}" type="pres">
      <dgm:prSet presAssocID="{87A20D8A-597D-4B3E-AEEB-086476FD9909}" presName="hierChild5" presStyleCnt="0"/>
      <dgm:spPr/>
    </dgm:pt>
    <dgm:pt modelId="{69BD474B-4F89-4422-8CAC-740293A052E7}" type="pres">
      <dgm:prSet presAssocID="{5B7AEB98-104A-452F-B03B-A11EF95143DE}" presName="Name37" presStyleLbl="parChTrans1D4" presStyleIdx="11" presStyleCnt="23"/>
      <dgm:spPr/>
      <dgm:t>
        <a:bodyPr/>
        <a:lstStyle/>
        <a:p>
          <a:endParaRPr lang="ru-RU"/>
        </a:p>
      </dgm:t>
    </dgm:pt>
    <dgm:pt modelId="{4ACFD1BF-D366-4028-8BCD-974D6FFB35A8}" type="pres">
      <dgm:prSet presAssocID="{C7C6D117-4683-4C51-AA16-8015CA241B60}" presName="hierRoot2" presStyleCnt="0">
        <dgm:presLayoutVars>
          <dgm:hierBranch val="init"/>
        </dgm:presLayoutVars>
      </dgm:prSet>
      <dgm:spPr/>
    </dgm:pt>
    <dgm:pt modelId="{52233D86-19BC-4248-95AB-E7A9C8C062DF}" type="pres">
      <dgm:prSet presAssocID="{C7C6D117-4683-4C51-AA16-8015CA241B60}" presName="rootComposite" presStyleCnt="0"/>
      <dgm:spPr/>
    </dgm:pt>
    <dgm:pt modelId="{504A8454-FA1C-479F-8FBD-9274C8A02CFB}" type="pres">
      <dgm:prSet presAssocID="{C7C6D117-4683-4C51-AA16-8015CA241B60}" presName="rootText" presStyleLbl="node4" presStyleIdx="11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F5D5AB-9A81-4DDA-9771-E23719FA0473}" type="pres">
      <dgm:prSet presAssocID="{C7C6D117-4683-4C51-AA16-8015CA241B60}" presName="rootConnector" presStyleLbl="node4" presStyleIdx="11" presStyleCnt="23"/>
      <dgm:spPr/>
      <dgm:t>
        <a:bodyPr/>
        <a:lstStyle/>
        <a:p>
          <a:endParaRPr lang="ru-RU"/>
        </a:p>
      </dgm:t>
    </dgm:pt>
    <dgm:pt modelId="{E5D09ECB-D1F9-45C5-AD0E-9366396159CF}" type="pres">
      <dgm:prSet presAssocID="{C7C6D117-4683-4C51-AA16-8015CA241B60}" presName="hierChild4" presStyleCnt="0"/>
      <dgm:spPr/>
    </dgm:pt>
    <dgm:pt modelId="{E3DAC2CB-45C9-4934-B43A-9606D95645AC}" type="pres">
      <dgm:prSet presAssocID="{C7C6D117-4683-4C51-AA16-8015CA241B60}" presName="hierChild5" presStyleCnt="0"/>
      <dgm:spPr/>
    </dgm:pt>
    <dgm:pt modelId="{FDA37933-ED4B-4333-8BE3-1D9870ED725E}" type="pres">
      <dgm:prSet presAssocID="{7F108404-3A3C-4BA8-800D-35B66C49AFA3}" presName="Name37" presStyleLbl="parChTrans1D4" presStyleIdx="12" presStyleCnt="23"/>
      <dgm:spPr/>
      <dgm:t>
        <a:bodyPr/>
        <a:lstStyle/>
        <a:p>
          <a:endParaRPr lang="ru-RU"/>
        </a:p>
      </dgm:t>
    </dgm:pt>
    <dgm:pt modelId="{F92ED9C7-6C7D-451F-8D76-A0DA63788CF2}" type="pres">
      <dgm:prSet presAssocID="{8B9B1338-4ECF-4824-B5F3-91B78FCB07CD}" presName="hierRoot2" presStyleCnt="0">
        <dgm:presLayoutVars>
          <dgm:hierBranch val="init"/>
        </dgm:presLayoutVars>
      </dgm:prSet>
      <dgm:spPr/>
    </dgm:pt>
    <dgm:pt modelId="{BD4119F5-5688-4DD9-A9E6-8B375D057A43}" type="pres">
      <dgm:prSet presAssocID="{8B9B1338-4ECF-4824-B5F3-91B78FCB07CD}" presName="rootComposite" presStyleCnt="0"/>
      <dgm:spPr/>
    </dgm:pt>
    <dgm:pt modelId="{4509D99D-4509-4A57-B9A2-8D71B5BF88C9}" type="pres">
      <dgm:prSet presAssocID="{8B9B1338-4ECF-4824-B5F3-91B78FCB07CD}" presName="rootText" presStyleLbl="node4" presStyleIdx="12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A9362A-FB1D-48BB-8F9E-1A240E92A671}" type="pres">
      <dgm:prSet presAssocID="{8B9B1338-4ECF-4824-B5F3-91B78FCB07CD}" presName="rootConnector" presStyleLbl="node4" presStyleIdx="12" presStyleCnt="23"/>
      <dgm:spPr/>
      <dgm:t>
        <a:bodyPr/>
        <a:lstStyle/>
        <a:p>
          <a:endParaRPr lang="ru-RU"/>
        </a:p>
      </dgm:t>
    </dgm:pt>
    <dgm:pt modelId="{DC14835D-82C8-42C5-BB56-4C0D2CFC1183}" type="pres">
      <dgm:prSet presAssocID="{8B9B1338-4ECF-4824-B5F3-91B78FCB07CD}" presName="hierChild4" presStyleCnt="0"/>
      <dgm:spPr/>
    </dgm:pt>
    <dgm:pt modelId="{8BC2BDCE-9AB8-4C3A-A069-6800FD3ED1C8}" type="pres">
      <dgm:prSet presAssocID="{8B9B1338-4ECF-4824-B5F3-91B78FCB07CD}" presName="hierChild5" presStyleCnt="0"/>
      <dgm:spPr/>
    </dgm:pt>
    <dgm:pt modelId="{0A0DFBC7-2A9B-4CF4-B2DE-C4DD82D1A65D}" type="pres">
      <dgm:prSet presAssocID="{9F35CD3E-8B43-4A59-9909-D9DA300756D8}" presName="hierChild5" presStyleCnt="0"/>
      <dgm:spPr/>
    </dgm:pt>
    <dgm:pt modelId="{A20F7F31-9802-4C52-997A-593CB24093E9}" type="pres">
      <dgm:prSet presAssocID="{67E0288A-FF21-409D-A707-B4619A91FCA5}" presName="hierChild5" presStyleCnt="0"/>
      <dgm:spPr/>
    </dgm:pt>
    <dgm:pt modelId="{23232B84-65F9-4FE2-BC27-7895DE186D23}" type="pres">
      <dgm:prSet presAssocID="{B170377D-7E4C-4864-8B24-6C5170CC6E1F}" presName="Name37" presStyleLbl="parChTrans1D3" presStyleIdx="3" presStyleCnt="5"/>
      <dgm:spPr/>
      <dgm:t>
        <a:bodyPr/>
        <a:lstStyle/>
        <a:p>
          <a:endParaRPr lang="ru-RU"/>
        </a:p>
      </dgm:t>
    </dgm:pt>
    <dgm:pt modelId="{8986CB90-EF31-4B85-BF9C-900B69677621}" type="pres">
      <dgm:prSet presAssocID="{243B61F4-DB33-4714-85D4-DAB9D4550073}" presName="hierRoot2" presStyleCnt="0">
        <dgm:presLayoutVars>
          <dgm:hierBranch val="init"/>
        </dgm:presLayoutVars>
      </dgm:prSet>
      <dgm:spPr/>
    </dgm:pt>
    <dgm:pt modelId="{C33E39E1-6F0E-40ED-B356-2D2D51C87BAB}" type="pres">
      <dgm:prSet presAssocID="{243B61F4-DB33-4714-85D4-DAB9D4550073}" presName="rootComposite" presStyleCnt="0"/>
      <dgm:spPr/>
    </dgm:pt>
    <dgm:pt modelId="{3213C6F7-9E62-4409-B248-740A9E72F323}" type="pres">
      <dgm:prSet presAssocID="{243B61F4-DB33-4714-85D4-DAB9D4550073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AD6FC2-A9C2-40CD-9628-09D7FE93C627}" type="pres">
      <dgm:prSet presAssocID="{243B61F4-DB33-4714-85D4-DAB9D4550073}" presName="rootConnector" presStyleLbl="node3" presStyleIdx="3" presStyleCnt="5"/>
      <dgm:spPr/>
      <dgm:t>
        <a:bodyPr/>
        <a:lstStyle/>
        <a:p>
          <a:endParaRPr lang="ru-RU"/>
        </a:p>
      </dgm:t>
    </dgm:pt>
    <dgm:pt modelId="{271818D9-DE57-4491-8071-3FF133E67C63}" type="pres">
      <dgm:prSet presAssocID="{243B61F4-DB33-4714-85D4-DAB9D4550073}" presName="hierChild4" presStyleCnt="0"/>
      <dgm:spPr/>
    </dgm:pt>
    <dgm:pt modelId="{A23B030E-0969-477F-A922-FF02A608E038}" type="pres">
      <dgm:prSet presAssocID="{EF700037-230F-4893-9A47-368DBFA80D73}" presName="Name37" presStyleLbl="parChTrans1D4" presStyleIdx="13" presStyleCnt="23"/>
      <dgm:spPr/>
      <dgm:t>
        <a:bodyPr/>
        <a:lstStyle/>
        <a:p>
          <a:endParaRPr lang="ru-RU"/>
        </a:p>
      </dgm:t>
    </dgm:pt>
    <dgm:pt modelId="{E7E32960-E64D-4E88-BFAD-F817CA3800FB}" type="pres">
      <dgm:prSet presAssocID="{C8F3D460-7C18-4BAB-B508-F97D8C35C345}" presName="hierRoot2" presStyleCnt="0">
        <dgm:presLayoutVars>
          <dgm:hierBranch val="init"/>
        </dgm:presLayoutVars>
      </dgm:prSet>
      <dgm:spPr/>
    </dgm:pt>
    <dgm:pt modelId="{DB717F33-03C4-4651-AB71-8C4F6B14D995}" type="pres">
      <dgm:prSet presAssocID="{C8F3D460-7C18-4BAB-B508-F97D8C35C345}" presName="rootComposite" presStyleCnt="0"/>
      <dgm:spPr/>
    </dgm:pt>
    <dgm:pt modelId="{843772DB-0D59-4404-9CF3-C5A1D4ED8432}" type="pres">
      <dgm:prSet presAssocID="{C8F3D460-7C18-4BAB-B508-F97D8C35C345}" presName="rootText" presStyleLbl="node4" presStyleIdx="13" presStyleCnt="23" custScaleX="1686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E687B7-CEE0-4B8B-BAD5-495FD8FF6487}" type="pres">
      <dgm:prSet presAssocID="{C8F3D460-7C18-4BAB-B508-F97D8C35C345}" presName="rootConnector" presStyleLbl="node4" presStyleIdx="13" presStyleCnt="23"/>
      <dgm:spPr/>
      <dgm:t>
        <a:bodyPr/>
        <a:lstStyle/>
        <a:p>
          <a:endParaRPr lang="ru-RU"/>
        </a:p>
      </dgm:t>
    </dgm:pt>
    <dgm:pt modelId="{D06D23E3-EC20-4316-A37C-E48FA00304FB}" type="pres">
      <dgm:prSet presAssocID="{C8F3D460-7C18-4BAB-B508-F97D8C35C345}" presName="hierChild4" presStyleCnt="0"/>
      <dgm:spPr/>
    </dgm:pt>
    <dgm:pt modelId="{2209308F-A674-4D4C-99DD-D19376D4E092}" type="pres">
      <dgm:prSet presAssocID="{2A0A584A-2B03-429C-B723-C8AD4B7EB8BE}" presName="Name37" presStyleLbl="parChTrans1D4" presStyleIdx="14" presStyleCnt="23"/>
      <dgm:spPr/>
      <dgm:t>
        <a:bodyPr/>
        <a:lstStyle/>
        <a:p>
          <a:endParaRPr lang="ru-RU"/>
        </a:p>
      </dgm:t>
    </dgm:pt>
    <dgm:pt modelId="{FA3675F1-F602-4B00-A0C7-CC4AEB67DB6F}" type="pres">
      <dgm:prSet presAssocID="{66F003B5-1DDB-4596-BCE7-FD55BF64066D}" presName="hierRoot2" presStyleCnt="0">
        <dgm:presLayoutVars>
          <dgm:hierBranch val="init"/>
        </dgm:presLayoutVars>
      </dgm:prSet>
      <dgm:spPr/>
    </dgm:pt>
    <dgm:pt modelId="{949141B6-D124-48D1-BF0F-943768D61A77}" type="pres">
      <dgm:prSet presAssocID="{66F003B5-1DDB-4596-BCE7-FD55BF64066D}" presName="rootComposite" presStyleCnt="0"/>
      <dgm:spPr/>
    </dgm:pt>
    <dgm:pt modelId="{B6A2F693-C2B9-4EEE-9A77-8E73F5D8E3F9}" type="pres">
      <dgm:prSet presAssocID="{66F003B5-1DDB-4596-BCE7-FD55BF64066D}" presName="rootText" presStyleLbl="node4" presStyleIdx="14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A26E76-6EBC-43C9-B760-5699B3CE080C}" type="pres">
      <dgm:prSet presAssocID="{66F003B5-1DDB-4596-BCE7-FD55BF64066D}" presName="rootConnector" presStyleLbl="node4" presStyleIdx="14" presStyleCnt="23"/>
      <dgm:spPr/>
      <dgm:t>
        <a:bodyPr/>
        <a:lstStyle/>
        <a:p>
          <a:endParaRPr lang="ru-RU"/>
        </a:p>
      </dgm:t>
    </dgm:pt>
    <dgm:pt modelId="{FE8D65CB-F1AE-4A4D-B981-2C9E479A737B}" type="pres">
      <dgm:prSet presAssocID="{66F003B5-1DDB-4596-BCE7-FD55BF64066D}" presName="hierChild4" presStyleCnt="0"/>
      <dgm:spPr/>
    </dgm:pt>
    <dgm:pt modelId="{D27D2BED-C8A0-4D30-A71F-556789A64BFC}" type="pres">
      <dgm:prSet presAssocID="{66F003B5-1DDB-4596-BCE7-FD55BF64066D}" presName="hierChild5" presStyleCnt="0"/>
      <dgm:spPr/>
    </dgm:pt>
    <dgm:pt modelId="{9E50121A-9DAF-443D-8D82-8648DF47BE55}" type="pres">
      <dgm:prSet presAssocID="{17B3C8DB-A276-442A-89B8-15426FC0C0A0}" presName="Name37" presStyleLbl="parChTrans1D4" presStyleIdx="15" presStyleCnt="23"/>
      <dgm:spPr/>
      <dgm:t>
        <a:bodyPr/>
        <a:lstStyle/>
        <a:p>
          <a:endParaRPr lang="ru-RU"/>
        </a:p>
      </dgm:t>
    </dgm:pt>
    <dgm:pt modelId="{4A40618C-0B5F-45C4-8A80-F600E9F460B7}" type="pres">
      <dgm:prSet presAssocID="{A8D87D73-95D0-4613-A69E-FE94301AF9E8}" presName="hierRoot2" presStyleCnt="0">
        <dgm:presLayoutVars>
          <dgm:hierBranch val="init"/>
        </dgm:presLayoutVars>
      </dgm:prSet>
      <dgm:spPr/>
    </dgm:pt>
    <dgm:pt modelId="{9E722D03-1A74-4E77-B1B8-C1ADA0815134}" type="pres">
      <dgm:prSet presAssocID="{A8D87D73-95D0-4613-A69E-FE94301AF9E8}" presName="rootComposite" presStyleCnt="0"/>
      <dgm:spPr/>
    </dgm:pt>
    <dgm:pt modelId="{864435EE-7EF8-4827-9759-1D88DD721BF4}" type="pres">
      <dgm:prSet presAssocID="{A8D87D73-95D0-4613-A69E-FE94301AF9E8}" presName="rootText" presStyleLbl="node4" presStyleIdx="15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0A85CC-4970-4FFC-9493-A8FEE051F7EB}" type="pres">
      <dgm:prSet presAssocID="{A8D87D73-95D0-4613-A69E-FE94301AF9E8}" presName="rootConnector" presStyleLbl="node4" presStyleIdx="15" presStyleCnt="23"/>
      <dgm:spPr/>
      <dgm:t>
        <a:bodyPr/>
        <a:lstStyle/>
        <a:p>
          <a:endParaRPr lang="ru-RU"/>
        </a:p>
      </dgm:t>
    </dgm:pt>
    <dgm:pt modelId="{2D264E02-F677-43BE-B69C-63BB65BF1CB0}" type="pres">
      <dgm:prSet presAssocID="{A8D87D73-95D0-4613-A69E-FE94301AF9E8}" presName="hierChild4" presStyleCnt="0"/>
      <dgm:spPr/>
    </dgm:pt>
    <dgm:pt modelId="{4A34A8C8-472C-4F88-A8BE-D27DFBB9B1E1}" type="pres">
      <dgm:prSet presAssocID="{A8D87D73-95D0-4613-A69E-FE94301AF9E8}" presName="hierChild5" presStyleCnt="0"/>
      <dgm:spPr/>
    </dgm:pt>
    <dgm:pt modelId="{99815FDA-3836-40BA-AAAB-659DCCBD58AC}" type="pres">
      <dgm:prSet presAssocID="{8E1A7BAC-F4C6-46A6-A88D-4D3D35081127}" presName="Name37" presStyleLbl="parChTrans1D4" presStyleIdx="16" presStyleCnt="23"/>
      <dgm:spPr/>
      <dgm:t>
        <a:bodyPr/>
        <a:lstStyle/>
        <a:p>
          <a:endParaRPr lang="ru-RU"/>
        </a:p>
      </dgm:t>
    </dgm:pt>
    <dgm:pt modelId="{A3ECAF7E-887E-4D70-9A49-5306A90ED113}" type="pres">
      <dgm:prSet presAssocID="{02E94009-0E9D-4927-BAD5-FDBE4978B0A4}" presName="hierRoot2" presStyleCnt="0">
        <dgm:presLayoutVars>
          <dgm:hierBranch val="init"/>
        </dgm:presLayoutVars>
      </dgm:prSet>
      <dgm:spPr/>
    </dgm:pt>
    <dgm:pt modelId="{142F81DE-892E-4463-BEBE-AC076A2794DA}" type="pres">
      <dgm:prSet presAssocID="{02E94009-0E9D-4927-BAD5-FDBE4978B0A4}" presName="rootComposite" presStyleCnt="0"/>
      <dgm:spPr/>
    </dgm:pt>
    <dgm:pt modelId="{45E7DE93-8D63-4987-9EEE-412E20AC986F}" type="pres">
      <dgm:prSet presAssocID="{02E94009-0E9D-4927-BAD5-FDBE4978B0A4}" presName="rootText" presStyleLbl="node4" presStyleIdx="16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2E5931-6E8D-4001-B9F7-37D62F65A565}" type="pres">
      <dgm:prSet presAssocID="{02E94009-0E9D-4927-BAD5-FDBE4978B0A4}" presName="rootConnector" presStyleLbl="node4" presStyleIdx="16" presStyleCnt="23"/>
      <dgm:spPr/>
      <dgm:t>
        <a:bodyPr/>
        <a:lstStyle/>
        <a:p>
          <a:endParaRPr lang="ru-RU"/>
        </a:p>
      </dgm:t>
    </dgm:pt>
    <dgm:pt modelId="{44F55221-1709-4717-B771-D17FB752DA5E}" type="pres">
      <dgm:prSet presAssocID="{02E94009-0E9D-4927-BAD5-FDBE4978B0A4}" presName="hierChild4" presStyleCnt="0"/>
      <dgm:spPr/>
    </dgm:pt>
    <dgm:pt modelId="{E50CBC71-9D0C-492C-9484-5C6933186949}" type="pres">
      <dgm:prSet presAssocID="{02E94009-0E9D-4927-BAD5-FDBE4978B0A4}" presName="hierChild5" presStyleCnt="0"/>
      <dgm:spPr/>
    </dgm:pt>
    <dgm:pt modelId="{29C6B47C-E51A-44EC-AC97-BD7A4EBE2F7C}" type="pres">
      <dgm:prSet presAssocID="{F07BA678-9A2C-4D35-B21F-5A9370C3E331}" presName="Name37" presStyleLbl="parChTrans1D4" presStyleIdx="17" presStyleCnt="23"/>
      <dgm:spPr/>
      <dgm:t>
        <a:bodyPr/>
        <a:lstStyle/>
        <a:p>
          <a:endParaRPr lang="ru-RU"/>
        </a:p>
      </dgm:t>
    </dgm:pt>
    <dgm:pt modelId="{1AF9E065-8EEC-434A-AFB5-533D061A8DB6}" type="pres">
      <dgm:prSet presAssocID="{98ECDE96-E25A-49FD-BEE8-1160BD746533}" presName="hierRoot2" presStyleCnt="0">
        <dgm:presLayoutVars>
          <dgm:hierBranch val="init"/>
        </dgm:presLayoutVars>
      </dgm:prSet>
      <dgm:spPr/>
    </dgm:pt>
    <dgm:pt modelId="{69DC98E0-E34D-4F2F-AA3F-DB9EA9D5380D}" type="pres">
      <dgm:prSet presAssocID="{98ECDE96-E25A-49FD-BEE8-1160BD746533}" presName="rootComposite" presStyleCnt="0"/>
      <dgm:spPr/>
    </dgm:pt>
    <dgm:pt modelId="{48A3EF19-6F72-41C6-A30A-9F346AED1A49}" type="pres">
      <dgm:prSet presAssocID="{98ECDE96-E25A-49FD-BEE8-1160BD746533}" presName="rootText" presStyleLbl="node4" presStyleIdx="17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BCE85B-FDB0-4600-A815-E58F3AA4664D}" type="pres">
      <dgm:prSet presAssocID="{98ECDE96-E25A-49FD-BEE8-1160BD746533}" presName="rootConnector" presStyleLbl="node4" presStyleIdx="17" presStyleCnt="23"/>
      <dgm:spPr/>
      <dgm:t>
        <a:bodyPr/>
        <a:lstStyle/>
        <a:p>
          <a:endParaRPr lang="ru-RU"/>
        </a:p>
      </dgm:t>
    </dgm:pt>
    <dgm:pt modelId="{BE8CA47F-26C5-4B0D-AE7A-500AD5F97FCA}" type="pres">
      <dgm:prSet presAssocID="{98ECDE96-E25A-49FD-BEE8-1160BD746533}" presName="hierChild4" presStyleCnt="0"/>
      <dgm:spPr/>
    </dgm:pt>
    <dgm:pt modelId="{DDFF454E-AFDE-46C8-82B7-DDFF8ECA4B78}" type="pres">
      <dgm:prSet presAssocID="{98ECDE96-E25A-49FD-BEE8-1160BD746533}" presName="hierChild5" presStyleCnt="0"/>
      <dgm:spPr/>
    </dgm:pt>
    <dgm:pt modelId="{5EBBCEAB-876E-49FC-8409-D07D70C9D42C}" type="pres">
      <dgm:prSet presAssocID="{C8F3D460-7C18-4BAB-B508-F97D8C35C345}" presName="hierChild5" presStyleCnt="0"/>
      <dgm:spPr/>
    </dgm:pt>
    <dgm:pt modelId="{F6106101-4D14-4B00-AFB8-02F7471EC32D}" type="pres">
      <dgm:prSet presAssocID="{243B61F4-DB33-4714-85D4-DAB9D4550073}" presName="hierChild5" presStyleCnt="0"/>
      <dgm:spPr/>
    </dgm:pt>
    <dgm:pt modelId="{A74CB50F-CE41-471C-B64B-C1210D5B9BB3}" type="pres">
      <dgm:prSet presAssocID="{FB898918-6F23-40ED-A933-0284AB76E8B3}" presName="Name37" presStyleLbl="parChTrans1D3" presStyleIdx="4" presStyleCnt="5"/>
      <dgm:spPr/>
      <dgm:t>
        <a:bodyPr/>
        <a:lstStyle/>
        <a:p>
          <a:endParaRPr lang="ru-RU"/>
        </a:p>
      </dgm:t>
    </dgm:pt>
    <dgm:pt modelId="{D9B59FBE-E7B6-474F-8928-273EFC5F612A}" type="pres">
      <dgm:prSet presAssocID="{BD69156B-2A32-4AED-9237-08A94FF13692}" presName="hierRoot2" presStyleCnt="0">
        <dgm:presLayoutVars>
          <dgm:hierBranch val="init"/>
        </dgm:presLayoutVars>
      </dgm:prSet>
      <dgm:spPr/>
    </dgm:pt>
    <dgm:pt modelId="{CC7BFCF3-7172-46FF-98BF-4000F72EC5D8}" type="pres">
      <dgm:prSet presAssocID="{BD69156B-2A32-4AED-9237-08A94FF13692}" presName="rootComposite" presStyleCnt="0"/>
      <dgm:spPr/>
    </dgm:pt>
    <dgm:pt modelId="{C93AF2D4-099C-4621-9B9E-433E26B4C67B}" type="pres">
      <dgm:prSet presAssocID="{BD69156B-2A32-4AED-9237-08A94FF13692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AC30E7-4489-48B8-9662-50B1E513DA9C}" type="pres">
      <dgm:prSet presAssocID="{BD69156B-2A32-4AED-9237-08A94FF13692}" presName="rootConnector" presStyleLbl="node3" presStyleIdx="4" presStyleCnt="5"/>
      <dgm:spPr/>
      <dgm:t>
        <a:bodyPr/>
        <a:lstStyle/>
        <a:p>
          <a:endParaRPr lang="ru-RU"/>
        </a:p>
      </dgm:t>
    </dgm:pt>
    <dgm:pt modelId="{895A96C3-367E-46D5-8402-1E074516BB06}" type="pres">
      <dgm:prSet presAssocID="{BD69156B-2A32-4AED-9237-08A94FF13692}" presName="hierChild4" presStyleCnt="0"/>
      <dgm:spPr/>
    </dgm:pt>
    <dgm:pt modelId="{AD235A40-6967-436D-943B-8965B7CA5D01}" type="pres">
      <dgm:prSet presAssocID="{9FA0E70D-75CD-45ED-989F-0A159ECD0A19}" presName="Name37" presStyleLbl="parChTrans1D4" presStyleIdx="18" presStyleCnt="23"/>
      <dgm:spPr/>
      <dgm:t>
        <a:bodyPr/>
        <a:lstStyle/>
        <a:p>
          <a:endParaRPr lang="ru-RU"/>
        </a:p>
      </dgm:t>
    </dgm:pt>
    <dgm:pt modelId="{5FB21A7C-9C7A-474F-A51B-BBCB5CF08B0B}" type="pres">
      <dgm:prSet presAssocID="{BDC35F09-B964-4988-97C6-BE45A70125D3}" presName="hierRoot2" presStyleCnt="0">
        <dgm:presLayoutVars>
          <dgm:hierBranch val="init"/>
        </dgm:presLayoutVars>
      </dgm:prSet>
      <dgm:spPr/>
    </dgm:pt>
    <dgm:pt modelId="{F0E3254A-5167-4C4A-8DFC-B0005BFACF4E}" type="pres">
      <dgm:prSet presAssocID="{BDC35F09-B964-4988-97C6-BE45A70125D3}" presName="rootComposite" presStyleCnt="0"/>
      <dgm:spPr/>
    </dgm:pt>
    <dgm:pt modelId="{C1CBEE85-A8A9-491F-8F50-96B662F4C5A6}" type="pres">
      <dgm:prSet presAssocID="{BDC35F09-B964-4988-97C6-BE45A70125D3}" presName="rootText" presStyleLbl="node4" presStyleIdx="18" presStyleCnt="23" custScaleX="1574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989111-C125-4F3A-8294-8A6DDBE0471F}" type="pres">
      <dgm:prSet presAssocID="{BDC35F09-B964-4988-97C6-BE45A70125D3}" presName="rootConnector" presStyleLbl="node4" presStyleIdx="18" presStyleCnt="23"/>
      <dgm:spPr/>
      <dgm:t>
        <a:bodyPr/>
        <a:lstStyle/>
        <a:p>
          <a:endParaRPr lang="ru-RU"/>
        </a:p>
      </dgm:t>
    </dgm:pt>
    <dgm:pt modelId="{A948EE0B-6DFB-40CA-A791-42C411DAD062}" type="pres">
      <dgm:prSet presAssocID="{BDC35F09-B964-4988-97C6-BE45A70125D3}" presName="hierChild4" presStyleCnt="0"/>
      <dgm:spPr/>
    </dgm:pt>
    <dgm:pt modelId="{BE98CD28-8DB0-4974-8255-3670E72CD3F4}" type="pres">
      <dgm:prSet presAssocID="{B6B80C99-3873-4DD8-885C-FE87F75C9935}" presName="Name37" presStyleLbl="parChTrans1D4" presStyleIdx="19" presStyleCnt="23"/>
      <dgm:spPr/>
      <dgm:t>
        <a:bodyPr/>
        <a:lstStyle/>
        <a:p>
          <a:endParaRPr lang="ru-RU"/>
        </a:p>
      </dgm:t>
    </dgm:pt>
    <dgm:pt modelId="{8148B491-FD81-4E08-A39A-F3ABDC02D571}" type="pres">
      <dgm:prSet presAssocID="{E9B759F3-CAD1-4685-95BF-D478333BF241}" presName="hierRoot2" presStyleCnt="0">
        <dgm:presLayoutVars>
          <dgm:hierBranch val="init"/>
        </dgm:presLayoutVars>
      </dgm:prSet>
      <dgm:spPr/>
    </dgm:pt>
    <dgm:pt modelId="{CDC9C718-47A0-4A12-A758-8699F16735F2}" type="pres">
      <dgm:prSet presAssocID="{E9B759F3-CAD1-4685-95BF-D478333BF241}" presName="rootComposite" presStyleCnt="0"/>
      <dgm:spPr/>
    </dgm:pt>
    <dgm:pt modelId="{AEA7A268-85DF-4926-9E0E-FE830BDF6D20}" type="pres">
      <dgm:prSet presAssocID="{E9B759F3-CAD1-4685-95BF-D478333BF241}" presName="rootText" presStyleLbl="node4" presStyleIdx="19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8CA27D-3D14-4429-8B47-6D9E51B0EBEB}" type="pres">
      <dgm:prSet presAssocID="{E9B759F3-CAD1-4685-95BF-D478333BF241}" presName="rootConnector" presStyleLbl="node4" presStyleIdx="19" presStyleCnt="23"/>
      <dgm:spPr/>
      <dgm:t>
        <a:bodyPr/>
        <a:lstStyle/>
        <a:p>
          <a:endParaRPr lang="ru-RU"/>
        </a:p>
      </dgm:t>
    </dgm:pt>
    <dgm:pt modelId="{103F6927-87D5-474B-AEBD-23A8E265C7A2}" type="pres">
      <dgm:prSet presAssocID="{E9B759F3-CAD1-4685-95BF-D478333BF241}" presName="hierChild4" presStyleCnt="0"/>
      <dgm:spPr/>
    </dgm:pt>
    <dgm:pt modelId="{A41660CB-D364-4B68-9C39-1F3B5C8FFCBE}" type="pres">
      <dgm:prSet presAssocID="{E9B759F3-CAD1-4685-95BF-D478333BF241}" presName="hierChild5" presStyleCnt="0"/>
      <dgm:spPr/>
    </dgm:pt>
    <dgm:pt modelId="{0EA5E43E-1E92-49A9-89B9-4921D7CBCAAD}" type="pres">
      <dgm:prSet presAssocID="{470A3D42-C3BC-44B0-92E3-C0037C492AB6}" presName="Name37" presStyleLbl="parChTrans1D4" presStyleIdx="20" presStyleCnt="23"/>
      <dgm:spPr/>
      <dgm:t>
        <a:bodyPr/>
        <a:lstStyle/>
        <a:p>
          <a:endParaRPr lang="ru-RU"/>
        </a:p>
      </dgm:t>
    </dgm:pt>
    <dgm:pt modelId="{735D77BA-C2E7-42E9-AA84-2A3431B10131}" type="pres">
      <dgm:prSet presAssocID="{C75E4D93-6C4C-4E04-B615-D81BD2AC34D3}" presName="hierRoot2" presStyleCnt="0">
        <dgm:presLayoutVars>
          <dgm:hierBranch val="init"/>
        </dgm:presLayoutVars>
      </dgm:prSet>
      <dgm:spPr/>
    </dgm:pt>
    <dgm:pt modelId="{A24E35E9-AF6E-41A2-97B8-39991D445B40}" type="pres">
      <dgm:prSet presAssocID="{C75E4D93-6C4C-4E04-B615-D81BD2AC34D3}" presName="rootComposite" presStyleCnt="0"/>
      <dgm:spPr/>
    </dgm:pt>
    <dgm:pt modelId="{F12E43E3-3988-43D0-A1EA-92AFEF337376}" type="pres">
      <dgm:prSet presAssocID="{C75E4D93-6C4C-4E04-B615-D81BD2AC34D3}" presName="rootText" presStyleLbl="node4" presStyleIdx="20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9C287E-9701-4D92-B2A5-00438B561BA5}" type="pres">
      <dgm:prSet presAssocID="{C75E4D93-6C4C-4E04-B615-D81BD2AC34D3}" presName="rootConnector" presStyleLbl="node4" presStyleIdx="20" presStyleCnt="23"/>
      <dgm:spPr/>
      <dgm:t>
        <a:bodyPr/>
        <a:lstStyle/>
        <a:p>
          <a:endParaRPr lang="ru-RU"/>
        </a:p>
      </dgm:t>
    </dgm:pt>
    <dgm:pt modelId="{30A8DF0C-E80E-431E-A4E9-9A949A25A0E7}" type="pres">
      <dgm:prSet presAssocID="{C75E4D93-6C4C-4E04-B615-D81BD2AC34D3}" presName="hierChild4" presStyleCnt="0"/>
      <dgm:spPr/>
    </dgm:pt>
    <dgm:pt modelId="{751CC851-5E3F-4B37-B700-D07763FE8F64}" type="pres">
      <dgm:prSet presAssocID="{C75E4D93-6C4C-4E04-B615-D81BD2AC34D3}" presName="hierChild5" presStyleCnt="0"/>
      <dgm:spPr/>
    </dgm:pt>
    <dgm:pt modelId="{172B81A4-18FD-4EFF-8B8A-75937332B1F3}" type="pres">
      <dgm:prSet presAssocID="{8FF2C8C7-E3DE-45F8-938D-B433B29E1B8D}" presName="Name37" presStyleLbl="parChTrans1D4" presStyleIdx="21" presStyleCnt="23"/>
      <dgm:spPr/>
      <dgm:t>
        <a:bodyPr/>
        <a:lstStyle/>
        <a:p>
          <a:endParaRPr lang="ru-RU"/>
        </a:p>
      </dgm:t>
    </dgm:pt>
    <dgm:pt modelId="{B2591FBB-B72B-4D31-ACD7-D05702EFE50C}" type="pres">
      <dgm:prSet presAssocID="{E2266790-8E32-4F8E-A33D-52DC085285C4}" presName="hierRoot2" presStyleCnt="0">
        <dgm:presLayoutVars>
          <dgm:hierBranch val="init"/>
        </dgm:presLayoutVars>
      </dgm:prSet>
      <dgm:spPr/>
    </dgm:pt>
    <dgm:pt modelId="{DF12ABF8-EF46-4DC7-A71F-25B2DA52ADDE}" type="pres">
      <dgm:prSet presAssocID="{E2266790-8E32-4F8E-A33D-52DC085285C4}" presName="rootComposite" presStyleCnt="0"/>
      <dgm:spPr/>
    </dgm:pt>
    <dgm:pt modelId="{D00B8F9C-0C63-4ED1-8DB4-5888FE5C6465}" type="pres">
      <dgm:prSet presAssocID="{E2266790-8E32-4F8E-A33D-52DC085285C4}" presName="rootText" presStyleLbl="node4" presStyleIdx="21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A38602-83D8-444E-9A50-8D6AA9ECADBF}" type="pres">
      <dgm:prSet presAssocID="{E2266790-8E32-4F8E-A33D-52DC085285C4}" presName="rootConnector" presStyleLbl="node4" presStyleIdx="21" presStyleCnt="23"/>
      <dgm:spPr/>
      <dgm:t>
        <a:bodyPr/>
        <a:lstStyle/>
        <a:p>
          <a:endParaRPr lang="ru-RU"/>
        </a:p>
      </dgm:t>
    </dgm:pt>
    <dgm:pt modelId="{93EA9DD9-11B2-4059-86C8-2A25425E3531}" type="pres">
      <dgm:prSet presAssocID="{E2266790-8E32-4F8E-A33D-52DC085285C4}" presName="hierChild4" presStyleCnt="0"/>
      <dgm:spPr/>
    </dgm:pt>
    <dgm:pt modelId="{15551019-709E-433D-AE63-AE61F053B308}" type="pres">
      <dgm:prSet presAssocID="{E2266790-8E32-4F8E-A33D-52DC085285C4}" presName="hierChild5" presStyleCnt="0"/>
      <dgm:spPr/>
    </dgm:pt>
    <dgm:pt modelId="{649D55FF-7942-4BD4-AEE1-2B3DF689AC34}" type="pres">
      <dgm:prSet presAssocID="{28CB26C5-1F63-4202-ADD2-3D597B4485EE}" presName="Name37" presStyleLbl="parChTrans1D4" presStyleIdx="22" presStyleCnt="23"/>
      <dgm:spPr/>
      <dgm:t>
        <a:bodyPr/>
        <a:lstStyle/>
        <a:p>
          <a:endParaRPr lang="ru-RU"/>
        </a:p>
      </dgm:t>
    </dgm:pt>
    <dgm:pt modelId="{94E66694-4D18-4A1F-A6DA-389423486000}" type="pres">
      <dgm:prSet presAssocID="{D12A2394-FDD3-4B87-9B28-BE2E17162B19}" presName="hierRoot2" presStyleCnt="0">
        <dgm:presLayoutVars>
          <dgm:hierBranch val="init"/>
        </dgm:presLayoutVars>
      </dgm:prSet>
      <dgm:spPr/>
    </dgm:pt>
    <dgm:pt modelId="{96931881-575C-466F-8810-57679CDCD166}" type="pres">
      <dgm:prSet presAssocID="{D12A2394-FDD3-4B87-9B28-BE2E17162B19}" presName="rootComposite" presStyleCnt="0"/>
      <dgm:spPr/>
    </dgm:pt>
    <dgm:pt modelId="{84BA2E84-D4BF-426F-AD07-131B47C7ABCA}" type="pres">
      <dgm:prSet presAssocID="{D12A2394-FDD3-4B87-9B28-BE2E17162B19}" presName="rootText" presStyleLbl="node4" presStyleIdx="22" presStyleCnt="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2881AB-DE96-4454-BD9D-5EAF282EA085}" type="pres">
      <dgm:prSet presAssocID="{D12A2394-FDD3-4B87-9B28-BE2E17162B19}" presName="rootConnector" presStyleLbl="node4" presStyleIdx="22" presStyleCnt="23"/>
      <dgm:spPr/>
      <dgm:t>
        <a:bodyPr/>
        <a:lstStyle/>
        <a:p>
          <a:endParaRPr lang="ru-RU"/>
        </a:p>
      </dgm:t>
    </dgm:pt>
    <dgm:pt modelId="{6D373B5E-3FE6-49C0-AC32-20A39540B3E6}" type="pres">
      <dgm:prSet presAssocID="{D12A2394-FDD3-4B87-9B28-BE2E17162B19}" presName="hierChild4" presStyleCnt="0"/>
      <dgm:spPr/>
    </dgm:pt>
    <dgm:pt modelId="{FD425A38-8500-479D-B12F-528609DD4225}" type="pres">
      <dgm:prSet presAssocID="{D12A2394-FDD3-4B87-9B28-BE2E17162B19}" presName="hierChild5" presStyleCnt="0"/>
      <dgm:spPr/>
    </dgm:pt>
    <dgm:pt modelId="{6864130F-DE9F-42DE-8579-0A2F42E7DE72}" type="pres">
      <dgm:prSet presAssocID="{BDC35F09-B964-4988-97C6-BE45A70125D3}" presName="hierChild5" presStyleCnt="0"/>
      <dgm:spPr/>
    </dgm:pt>
    <dgm:pt modelId="{45873794-8985-4232-AD29-8C9C93A16491}" type="pres">
      <dgm:prSet presAssocID="{BD69156B-2A32-4AED-9237-08A94FF13692}" presName="hierChild5" presStyleCnt="0"/>
      <dgm:spPr/>
    </dgm:pt>
    <dgm:pt modelId="{30E06456-638F-4181-8D54-7C07BF7EFADF}" type="pres">
      <dgm:prSet presAssocID="{01995C8D-DD16-4449-9CD8-F493A05C4C45}" presName="hierChild5" presStyleCnt="0"/>
      <dgm:spPr/>
    </dgm:pt>
    <dgm:pt modelId="{1737A7C2-460C-4CC5-A56F-A57BB03BF354}" type="pres">
      <dgm:prSet presAssocID="{E30BFACC-1FAE-417E-9E44-682D7B0247C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FA72B83-459C-461A-B9EE-6B4868F576BB}" type="pres">
      <dgm:prSet presAssocID="{2D2BF4E9-2A4B-4F15-9EC1-B9EB0E365BDC}" presName="hierRoot2" presStyleCnt="0">
        <dgm:presLayoutVars>
          <dgm:hierBranch val="init"/>
        </dgm:presLayoutVars>
      </dgm:prSet>
      <dgm:spPr/>
    </dgm:pt>
    <dgm:pt modelId="{7D634810-031C-40E1-AD8C-8809B11C69C4}" type="pres">
      <dgm:prSet presAssocID="{2D2BF4E9-2A4B-4F15-9EC1-B9EB0E365BDC}" presName="rootComposite" presStyleCnt="0"/>
      <dgm:spPr/>
    </dgm:pt>
    <dgm:pt modelId="{E032EE84-6583-4871-9D18-363C94731567}" type="pres">
      <dgm:prSet presAssocID="{2D2BF4E9-2A4B-4F15-9EC1-B9EB0E365BDC}" presName="rootText" presStyleLbl="node2" presStyleIdx="1" presStyleCnt="2" custScaleX="2172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D3B088-8A56-43E8-B88A-A5EABF3A0F99}" type="pres">
      <dgm:prSet presAssocID="{2D2BF4E9-2A4B-4F15-9EC1-B9EB0E365BDC}" presName="rootConnector" presStyleLbl="node2" presStyleIdx="1" presStyleCnt="2"/>
      <dgm:spPr/>
      <dgm:t>
        <a:bodyPr/>
        <a:lstStyle/>
        <a:p>
          <a:endParaRPr lang="ru-RU"/>
        </a:p>
      </dgm:t>
    </dgm:pt>
    <dgm:pt modelId="{2CA029C9-6E11-49AE-99CE-5B23CF69FF76}" type="pres">
      <dgm:prSet presAssocID="{2D2BF4E9-2A4B-4F15-9EC1-B9EB0E365BDC}" presName="hierChild4" presStyleCnt="0"/>
      <dgm:spPr/>
    </dgm:pt>
    <dgm:pt modelId="{501D5C72-62B3-40CB-848D-FC1B1364D72C}" type="pres">
      <dgm:prSet presAssocID="{2D2BF4E9-2A4B-4F15-9EC1-B9EB0E365BDC}" presName="hierChild5" presStyleCnt="0"/>
      <dgm:spPr/>
    </dgm:pt>
    <dgm:pt modelId="{B2F3902F-AA85-47E9-B08C-01250D01991A}" type="pres">
      <dgm:prSet presAssocID="{2D7916C0-B893-4EE5-BB9C-F5649E18DE17}" presName="hierChild3" presStyleCnt="0"/>
      <dgm:spPr/>
    </dgm:pt>
  </dgm:ptLst>
  <dgm:cxnLst>
    <dgm:cxn modelId="{3E437929-ACE5-4307-B8D2-091D4E82D502}" type="presOf" srcId="{9B83F506-D8B1-4C7B-A609-D6AA8B74EEA8}" destId="{044D6F34-65A4-4A8F-882D-47895C66469F}" srcOrd="0" destOrd="0" presId="urn:microsoft.com/office/officeart/2005/8/layout/orgChart1"/>
    <dgm:cxn modelId="{0B6F4CC2-5281-482A-880B-8C9FCC603947}" type="presOf" srcId="{4B6E76F2-A791-44B1-A80D-67ADD18C0FF9}" destId="{ED947308-55E0-4EB5-86A9-E0634FE0EACD}" srcOrd="1" destOrd="0" presId="urn:microsoft.com/office/officeart/2005/8/layout/orgChart1"/>
    <dgm:cxn modelId="{63DF6E5D-4DD3-4ABC-AB64-BD0DB377DBCD}" srcId="{2E01D992-C5BB-4408-B777-D87C5F5F775D}" destId="{91996C11-3D96-42D5-83D3-F7077158DCAA}" srcOrd="2" destOrd="0" parTransId="{C86C8855-5283-4849-AC49-28BB8B6D797F}" sibTransId="{F13C0E5A-B948-41C9-984A-DD6000EDC856}"/>
    <dgm:cxn modelId="{8619951F-0EF8-454A-AB08-1666E55CB6FF}" type="presOf" srcId="{02E94009-0E9D-4927-BAD5-FDBE4978B0A4}" destId="{45E7DE93-8D63-4987-9EEE-412E20AC986F}" srcOrd="0" destOrd="0" presId="urn:microsoft.com/office/officeart/2005/8/layout/orgChart1"/>
    <dgm:cxn modelId="{BFF73CCB-B9CC-474E-815A-F91593E62C03}" type="presOf" srcId="{8B9B1338-4ECF-4824-B5F3-91B78FCB07CD}" destId="{0BA9362A-FB1D-48BB-8F9E-1A240E92A671}" srcOrd="1" destOrd="0" presId="urn:microsoft.com/office/officeart/2005/8/layout/orgChart1"/>
    <dgm:cxn modelId="{09F6A874-919A-41CB-8376-F25FC71156E0}" type="presOf" srcId="{0BE8E004-DC4C-47CC-B420-97B7D779C3B3}" destId="{C63EE29D-3C1C-423B-B0DA-7B22ED196FCC}" srcOrd="1" destOrd="0" presId="urn:microsoft.com/office/officeart/2005/8/layout/orgChart1"/>
    <dgm:cxn modelId="{AC3C2F67-AE18-428C-81C1-8C040DD529D7}" type="presOf" srcId="{BDC35F09-B964-4988-97C6-BE45A70125D3}" destId="{C1CBEE85-A8A9-491F-8F50-96B662F4C5A6}" srcOrd="0" destOrd="0" presId="urn:microsoft.com/office/officeart/2005/8/layout/orgChart1"/>
    <dgm:cxn modelId="{9D7C38A6-A923-4586-915C-68A9A14774AB}" srcId="{BDC35F09-B964-4988-97C6-BE45A70125D3}" destId="{C75E4D93-6C4C-4E04-B615-D81BD2AC34D3}" srcOrd="1" destOrd="0" parTransId="{470A3D42-C3BC-44B0-92E3-C0037C492AB6}" sibTransId="{00A0AFC6-8F67-42C3-8457-9F87FA8ED47D}"/>
    <dgm:cxn modelId="{1E13A638-F3AE-4DAD-9B2B-34BE81E4AFC9}" type="presOf" srcId="{2D7916C0-B893-4EE5-BB9C-F5649E18DE17}" destId="{8C7CD985-4B7C-4A1E-BBBC-AD34DCFE0CA1}" srcOrd="0" destOrd="0" presId="urn:microsoft.com/office/officeart/2005/8/layout/orgChart1"/>
    <dgm:cxn modelId="{BAA4E69E-F534-498B-92F9-B5DCC95BF4E6}" srcId="{01995C8D-DD16-4449-9CD8-F493A05C4C45}" destId="{BD69156B-2A32-4AED-9237-08A94FF13692}" srcOrd="4" destOrd="0" parTransId="{FB898918-6F23-40ED-A933-0284AB76E8B3}" sibTransId="{352A46F9-9892-453B-A260-CDB8042B7F9C}"/>
    <dgm:cxn modelId="{C9891D2D-06B5-4754-A9A0-93B4C194F4C4}" srcId="{C8F3D460-7C18-4BAB-B508-F97D8C35C345}" destId="{A8D87D73-95D0-4613-A69E-FE94301AF9E8}" srcOrd="1" destOrd="0" parTransId="{17B3C8DB-A276-442A-89B8-15426FC0C0A0}" sibTransId="{2D0A022A-56D6-4DA3-9DFC-161FEB975CEE}"/>
    <dgm:cxn modelId="{C2B962F6-165A-4332-BE84-81BA8E8B7965}" type="presOf" srcId="{9D835CA7-B70C-4E58-AF26-2E60CDB895D3}" destId="{C09D54A9-63F3-4E2E-8862-D1645FFA8742}" srcOrd="0" destOrd="0" presId="urn:microsoft.com/office/officeart/2005/8/layout/orgChart1"/>
    <dgm:cxn modelId="{5097B280-54B3-4E14-B95D-336243647222}" type="presOf" srcId="{2E01D992-C5BB-4408-B777-D87C5F5F775D}" destId="{4619434F-8435-46B2-A210-4D05535BBCC5}" srcOrd="1" destOrd="0" presId="urn:microsoft.com/office/officeart/2005/8/layout/orgChart1"/>
    <dgm:cxn modelId="{5949BA41-0FC4-484E-8634-8A96AEE55493}" type="presOf" srcId="{17B3C8DB-A276-442A-89B8-15426FC0C0A0}" destId="{9E50121A-9DAF-443D-8D82-8648DF47BE55}" srcOrd="0" destOrd="0" presId="urn:microsoft.com/office/officeart/2005/8/layout/orgChart1"/>
    <dgm:cxn modelId="{BA5A4BAF-C33F-4409-9208-87CA0B4BF6AC}" type="presOf" srcId="{E9B759F3-CAD1-4685-95BF-D478333BF241}" destId="{AEA7A268-85DF-4926-9E0E-FE830BDF6D20}" srcOrd="0" destOrd="0" presId="urn:microsoft.com/office/officeart/2005/8/layout/orgChart1"/>
    <dgm:cxn modelId="{07629FBF-D763-4CBA-9BF2-F2549E35E037}" type="presOf" srcId="{E2266790-8E32-4F8E-A33D-52DC085285C4}" destId="{8CA38602-83D8-444E-9A50-8D6AA9ECADBF}" srcOrd="1" destOrd="0" presId="urn:microsoft.com/office/officeart/2005/8/layout/orgChart1"/>
    <dgm:cxn modelId="{F60152D4-7392-4CBE-BF38-5C6491A599DC}" type="presOf" srcId="{BDC35F09-B964-4988-97C6-BE45A70125D3}" destId="{20989111-C125-4F3A-8294-8A6DDBE0471F}" srcOrd="1" destOrd="0" presId="urn:microsoft.com/office/officeart/2005/8/layout/orgChart1"/>
    <dgm:cxn modelId="{C5FABCA4-6552-47E2-B086-D5AEEFBE19DC}" type="presOf" srcId="{91996C11-3D96-42D5-83D3-F7077158DCAA}" destId="{857A88DA-ACD9-4700-BD6A-877BC5C4206F}" srcOrd="1" destOrd="0" presId="urn:microsoft.com/office/officeart/2005/8/layout/orgChart1"/>
    <dgm:cxn modelId="{5B7AF684-6766-404F-9407-D45894E4192B}" type="presOf" srcId="{87A20D8A-597D-4B3E-AEEB-086476FD9909}" destId="{A91BB063-B1DB-4354-9290-E0D78B7EBE6D}" srcOrd="1" destOrd="0" presId="urn:microsoft.com/office/officeart/2005/8/layout/orgChart1"/>
    <dgm:cxn modelId="{58B7D12C-E17B-42E4-99A5-E13DBC44B2AD}" type="presOf" srcId="{9F35CD3E-8B43-4A59-9909-D9DA300756D8}" destId="{D75BEE50-35DC-400C-A74C-CA256E6A990C}" srcOrd="1" destOrd="0" presId="urn:microsoft.com/office/officeart/2005/8/layout/orgChart1"/>
    <dgm:cxn modelId="{5E473555-1614-4A0C-A898-75B8C8DBBD08}" type="presOf" srcId="{C8F3D460-7C18-4BAB-B508-F97D8C35C345}" destId="{843772DB-0D59-4404-9CF3-C5A1D4ED8432}" srcOrd="0" destOrd="0" presId="urn:microsoft.com/office/officeart/2005/8/layout/orgChart1"/>
    <dgm:cxn modelId="{6DB10705-F645-460E-9E0B-367383AB1AD3}" type="presOf" srcId="{C86C8855-5283-4849-AC49-28BB8B6D797F}" destId="{8C578F82-87A7-46B8-8C6F-162EF51A607A}" srcOrd="0" destOrd="0" presId="urn:microsoft.com/office/officeart/2005/8/layout/orgChart1"/>
    <dgm:cxn modelId="{B78F8449-1175-4A2E-91DB-BA0AFEC0AA72}" type="presOf" srcId="{E30BFACC-1FAE-417E-9E44-682D7B0247C3}" destId="{1737A7C2-460C-4CC5-A56F-A57BB03BF354}" srcOrd="0" destOrd="0" presId="urn:microsoft.com/office/officeart/2005/8/layout/orgChart1"/>
    <dgm:cxn modelId="{6DCE3E2D-CE01-47CD-AD55-631BFF6A0955}" srcId="{B7793335-D632-4E6B-9263-C51BEA893373}" destId="{2D7916C0-B893-4EE5-BB9C-F5649E18DE17}" srcOrd="0" destOrd="0" parTransId="{1148D5BE-0057-4114-9FDC-6FB0B0E2CAF3}" sibTransId="{9444C369-41F4-40A0-866F-5C68183C1D74}"/>
    <dgm:cxn modelId="{54601410-45DE-4AF9-9CF8-184A29D80581}" type="presOf" srcId="{C7C6D117-4683-4C51-AA16-8015CA241B60}" destId="{504A8454-FA1C-479F-8FBD-9274C8A02CFB}" srcOrd="0" destOrd="0" presId="urn:microsoft.com/office/officeart/2005/8/layout/orgChart1"/>
    <dgm:cxn modelId="{94E9FEC0-A235-4F76-A680-E9A0B7400380}" type="presOf" srcId="{67E0288A-FF21-409D-A707-B4619A91FCA5}" destId="{0C9DC573-35AC-449E-A299-1A15CF7BF263}" srcOrd="1" destOrd="0" presId="urn:microsoft.com/office/officeart/2005/8/layout/orgChart1"/>
    <dgm:cxn modelId="{6512B2AA-6507-4E68-A693-67317375E789}" type="presOf" srcId="{A6957A53-FC4B-442C-AA62-7C71ED703945}" destId="{8FFE69B0-34B7-464F-9464-8C749E507B19}" srcOrd="0" destOrd="0" presId="urn:microsoft.com/office/officeart/2005/8/layout/orgChart1"/>
    <dgm:cxn modelId="{D0B5B49C-ED9A-4BB2-B7F1-51BA3FB5A6D5}" type="presOf" srcId="{E9B759F3-CAD1-4685-95BF-D478333BF241}" destId="{028CA27D-3D14-4429-8B47-6D9E51B0EBEB}" srcOrd="1" destOrd="0" presId="urn:microsoft.com/office/officeart/2005/8/layout/orgChart1"/>
    <dgm:cxn modelId="{F40F8A7E-4F69-4E61-A887-CA10C75128EC}" type="presOf" srcId="{28CB26C5-1F63-4202-ADD2-3D597B4485EE}" destId="{649D55FF-7942-4BD4-AEE1-2B3DF689AC34}" srcOrd="0" destOrd="0" presId="urn:microsoft.com/office/officeart/2005/8/layout/orgChart1"/>
    <dgm:cxn modelId="{BC76D879-A9D2-4932-9F40-BE4008450EF1}" type="presOf" srcId="{A1341C7F-3951-4ABF-929D-6B8442F460A1}" destId="{C2D0DF91-6C17-4E19-A9D1-B12315FC82B0}" srcOrd="1" destOrd="0" presId="urn:microsoft.com/office/officeart/2005/8/layout/orgChart1"/>
    <dgm:cxn modelId="{0E93CF4A-D3CD-42D2-ABCE-5E5C9DA04CD5}" type="presOf" srcId="{63F17097-CD6B-40B4-9A40-4B6030C9015A}" destId="{0D668639-4C69-4FE6-990D-0FE883031795}" srcOrd="0" destOrd="0" presId="urn:microsoft.com/office/officeart/2005/8/layout/orgChart1"/>
    <dgm:cxn modelId="{17CDC8D8-D769-4C1E-B152-9EBB873C28BE}" type="presOf" srcId="{98ECDE96-E25A-49FD-BEE8-1160BD746533}" destId="{48A3EF19-6F72-41C6-A30A-9F346AED1A49}" srcOrd="0" destOrd="0" presId="urn:microsoft.com/office/officeart/2005/8/layout/orgChart1"/>
    <dgm:cxn modelId="{0EEE44F3-770B-4A79-B677-73FAE49115DA}" type="presOf" srcId="{8E1A7BAC-F4C6-46A6-A88D-4D3D35081127}" destId="{99815FDA-3836-40BA-AAAB-659DCCBD58AC}" srcOrd="0" destOrd="0" presId="urn:microsoft.com/office/officeart/2005/8/layout/orgChart1"/>
    <dgm:cxn modelId="{8F93F45E-C7C7-4B60-9286-CCCFC1A76836}" type="presOf" srcId="{8C746554-828B-495E-8303-CD47D0BDC68F}" destId="{728EA170-8E16-4D7E-BAFD-02CDCAF38919}" srcOrd="0" destOrd="0" presId="urn:microsoft.com/office/officeart/2005/8/layout/orgChart1"/>
    <dgm:cxn modelId="{E21B3865-3DD3-4A72-A161-60F6EACA4461}" type="presOf" srcId="{E2266790-8E32-4F8E-A33D-52DC085285C4}" destId="{D00B8F9C-0C63-4ED1-8DB4-5888FE5C6465}" srcOrd="0" destOrd="0" presId="urn:microsoft.com/office/officeart/2005/8/layout/orgChart1"/>
    <dgm:cxn modelId="{7F1A9BBE-EECF-4D01-89C3-01529ACC275B}" type="presOf" srcId="{243B61F4-DB33-4714-85D4-DAB9D4550073}" destId="{3213C6F7-9E62-4409-B248-740A9E72F323}" srcOrd="0" destOrd="0" presId="urn:microsoft.com/office/officeart/2005/8/layout/orgChart1"/>
    <dgm:cxn modelId="{4700E6BD-7857-4994-A111-86407E6360C6}" type="presOf" srcId="{87A20D8A-597D-4B3E-AEEB-086476FD9909}" destId="{42A2209B-FADA-4FC8-BB88-06580EAE3290}" srcOrd="0" destOrd="0" presId="urn:microsoft.com/office/officeart/2005/8/layout/orgChart1"/>
    <dgm:cxn modelId="{3EDC49D9-0AE9-405E-9F4A-5974A031834D}" type="presOf" srcId="{4352538D-D471-4A42-93A9-E1B483255EDD}" destId="{A4FFD1A5-4D30-4E84-8394-EFFDDF6E59AB}" srcOrd="0" destOrd="0" presId="urn:microsoft.com/office/officeart/2005/8/layout/orgChart1"/>
    <dgm:cxn modelId="{9A1842E9-C14A-4195-B97A-78C8C7533147}" srcId="{0BE8E004-DC4C-47CC-B420-97B7D779C3B3}" destId="{A1341C7F-3951-4ABF-929D-6B8442F460A1}" srcOrd="0" destOrd="0" parTransId="{058B7076-C9DC-4E4E-9634-90C692791E76}" sibTransId="{89D3B8EB-1CEC-4F99-BE7F-133C1CD0DAA7}"/>
    <dgm:cxn modelId="{AEBB82E3-3121-4D0A-998F-AC8723BAB71D}" srcId="{243B61F4-DB33-4714-85D4-DAB9D4550073}" destId="{C8F3D460-7C18-4BAB-B508-F97D8C35C345}" srcOrd="0" destOrd="0" parTransId="{EF700037-230F-4893-9A47-368DBFA80D73}" sibTransId="{EFA1A322-CE31-4C2F-8B51-ED690B826102}"/>
    <dgm:cxn modelId="{4E39FB23-B0AC-49EC-B48D-579474593161}" type="presOf" srcId="{7DCD8F7A-54B9-43D9-A6B0-3D3A017E3418}" destId="{5CAD98DC-5BC9-4F26-B663-57848E7548F1}" srcOrd="0" destOrd="0" presId="urn:microsoft.com/office/officeart/2005/8/layout/orgChart1"/>
    <dgm:cxn modelId="{48429BD8-8964-4C10-A5C5-DD6FF8674025}" type="presOf" srcId="{C8F3D460-7C18-4BAB-B508-F97D8C35C345}" destId="{5EE687B7-CEE0-4B8B-BAD5-495FD8FF6487}" srcOrd="1" destOrd="0" presId="urn:microsoft.com/office/officeart/2005/8/layout/orgChart1"/>
    <dgm:cxn modelId="{95808F4D-A53A-454E-A1EF-F2D4C2318767}" type="presOf" srcId="{F4B35C9A-D8E3-4803-AC11-DD596E54A77D}" destId="{0EF64E36-B1FA-48EE-B929-FEB3C285FABD}" srcOrd="0" destOrd="0" presId="urn:microsoft.com/office/officeart/2005/8/layout/orgChart1"/>
    <dgm:cxn modelId="{562EB601-729F-4CE2-93E6-E90A192A6BE8}" srcId="{9F35CD3E-8B43-4A59-9909-D9DA300756D8}" destId="{C7C6D117-4683-4C51-AA16-8015CA241B60}" srcOrd="1" destOrd="0" parTransId="{5B7AEB98-104A-452F-B03B-A11EF95143DE}" sibTransId="{075A9940-D63E-4389-9D53-F5B3E7A9110F}"/>
    <dgm:cxn modelId="{B70F1969-C4F8-410A-BDAF-55D9E969D636}" srcId="{BDC35F09-B964-4988-97C6-BE45A70125D3}" destId="{E2266790-8E32-4F8E-A33D-52DC085285C4}" srcOrd="2" destOrd="0" parTransId="{8FF2C8C7-E3DE-45F8-938D-B433B29E1B8D}" sibTransId="{D9BC2353-C699-44F0-AF2E-CB7DE4413BDE}"/>
    <dgm:cxn modelId="{C63E678F-9A04-4B43-AF1F-09FC24488E2A}" type="presOf" srcId="{A8D87D73-95D0-4613-A69E-FE94301AF9E8}" destId="{864435EE-7EF8-4827-9759-1D88DD721BF4}" srcOrd="0" destOrd="0" presId="urn:microsoft.com/office/officeart/2005/8/layout/orgChart1"/>
    <dgm:cxn modelId="{0D2A8321-436A-4C0E-8EEE-99B19A3E065D}" type="presOf" srcId="{47A772BE-247E-46D5-92A4-EB6FA0B4847A}" destId="{BDC47256-A631-442F-B94C-CE6E8D1B84F3}" srcOrd="1" destOrd="0" presId="urn:microsoft.com/office/officeart/2005/8/layout/orgChart1"/>
    <dgm:cxn modelId="{B9C6C597-E6A3-4551-AC20-249EF6A0C41B}" srcId="{C8F3D460-7C18-4BAB-B508-F97D8C35C345}" destId="{02E94009-0E9D-4927-BAD5-FDBE4978B0A4}" srcOrd="2" destOrd="0" parTransId="{8E1A7BAC-F4C6-46A6-A88D-4D3D35081127}" sibTransId="{583DEBDD-6F72-4578-B4CD-4BABBC8110F3}"/>
    <dgm:cxn modelId="{3A97BEFF-1DFB-4555-B648-E02D7DF4B3B9}" type="presOf" srcId="{91996C11-3D96-42D5-83D3-F7077158DCAA}" destId="{7791806E-B5A8-4F40-AA2A-65E5163199B0}" srcOrd="0" destOrd="0" presId="urn:microsoft.com/office/officeart/2005/8/layout/orgChart1"/>
    <dgm:cxn modelId="{9EE38558-703A-48FC-BE67-A79F765F9140}" type="presOf" srcId="{A8D87D73-95D0-4613-A69E-FE94301AF9E8}" destId="{410A85CC-4970-4FFC-9493-A8FEE051F7EB}" srcOrd="1" destOrd="0" presId="urn:microsoft.com/office/officeart/2005/8/layout/orgChart1"/>
    <dgm:cxn modelId="{80F19019-ED13-472C-BDD5-F3EFE5A001BA}" type="presOf" srcId="{F4B35C9A-D8E3-4803-AC11-DD596E54A77D}" destId="{1CD4359B-2E82-42C7-8128-AE33F19C06DA}" srcOrd="1" destOrd="0" presId="urn:microsoft.com/office/officeart/2005/8/layout/orgChart1"/>
    <dgm:cxn modelId="{F5D37442-ECC4-466B-BE7B-B66BC47EDAE6}" type="presOf" srcId="{67E0288A-FF21-409D-A707-B4619A91FCA5}" destId="{C78F1890-4816-4E19-A460-ED969F8000E8}" srcOrd="0" destOrd="0" presId="urn:microsoft.com/office/officeart/2005/8/layout/orgChart1"/>
    <dgm:cxn modelId="{62C32983-66F1-49CD-9174-FA4DA48E20D6}" type="presOf" srcId="{7F108404-3A3C-4BA8-800D-35B66C49AFA3}" destId="{FDA37933-ED4B-4333-8BE3-1D9870ED725E}" srcOrd="0" destOrd="0" presId="urn:microsoft.com/office/officeart/2005/8/layout/orgChart1"/>
    <dgm:cxn modelId="{E8D9932E-786A-4920-8967-7D5FF7A6AD2E}" type="presOf" srcId="{9F959756-E9A8-4ACF-9E3E-50F18C4E1523}" destId="{9D548840-CBE1-4A83-8696-5736C1E0C37E}" srcOrd="0" destOrd="0" presId="urn:microsoft.com/office/officeart/2005/8/layout/orgChart1"/>
    <dgm:cxn modelId="{6177DCE1-34E4-4267-957B-8570BFE9843C}" type="presOf" srcId="{63672A5C-B250-4008-8D4A-265D3779DF10}" destId="{4309E36C-BBCB-4A93-A865-697CA844FEEC}" srcOrd="0" destOrd="0" presId="urn:microsoft.com/office/officeart/2005/8/layout/orgChart1"/>
    <dgm:cxn modelId="{10E6784C-7C55-4147-AF6E-9499F7521C35}" srcId="{C8F3D460-7C18-4BAB-B508-F97D8C35C345}" destId="{66F003B5-1DDB-4596-BCE7-FD55BF64066D}" srcOrd="0" destOrd="0" parTransId="{2A0A584A-2B03-429C-B723-C8AD4B7EB8BE}" sibTransId="{A02E1B6F-6130-410D-9FE5-797C8635289C}"/>
    <dgm:cxn modelId="{3AC18285-61E9-46FF-94E1-8F73C5EA2701}" type="presOf" srcId="{B7793335-D632-4E6B-9263-C51BEA893373}" destId="{DB420791-CC2E-4D86-869A-F18754BDB713}" srcOrd="0" destOrd="0" presId="urn:microsoft.com/office/officeart/2005/8/layout/orgChart1"/>
    <dgm:cxn modelId="{F3586ECE-94C2-4A4C-A5FA-837901080E63}" type="presOf" srcId="{45C2A708-0CFB-4150-95B0-32C8CEE77AFF}" destId="{7FDFF1F2-9604-4E20-B5C4-09DFCA599B4C}" srcOrd="1" destOrd="0" presId="urn:microsoft.com/office/officeart/2005/8/layout/orgChart1"/>
    <dgm:cxn modelId="{23EDFF85-594B-4C73-A413-FD8F651CCC8A}" srcId="{BDC35F09-B964-4988-97C6-BE45A70125D3}" destId="{D12A2394-FDD3-4B87-9B28-BE2E17162B19}" srcOrd="3" destOrd="0" parTransId="{28CB26C5-1F63-4202-ADD2-3D597B4485EE}" sibTransId="{2F9E7F6B-072C-4BD1-823C-118FA4BBE6C6}"/>
    <dgm:cxn modelId="{B6B8508C-613D-4677-B7B0-1CB298B5AEB5}" type="presOf" srcId="{F07BA678-9A2C-4D35-B21F-5A9370C3E331}" destId="{29C6B47C-E51A-44EC-AC97-BD7A4EBE2F7C}" srcOrd="0" destOrd="0" presId="urn:microsoft.com/office/officeart/2005/8/layout/orgChart1"/>
    <dgm:cxn modelId="{B1179D71-8006-4CEF-AF64-F11A66E21647}" type="presOf" srcId="{A79C001C-3A71-4EA4-B3E1-0F78E1124685}" destId="{24B3430F-0C5C-4E89-9810-1ECDB8A65152}" srcOrd="0" destOrd="0" presId="urn:microsoft.com/office/officeart/2005/8/layout/orgChart1"/>
    <dgm:cxn modelId="{97795788-B51F-4C1C-BCE6-9E9188241112}" type="presOf" srcId="{8FF2C8C7-E3DE-45F8-938D-B433B29E1B8D}" destId="{172B81A4-18FD-4EFF-8B8A-75937332B1F3}" srcOrd="0" destOrd="0" presId="urn:microsoft.com/office/officeart/2005/8/layout/orgChart1"/>
    <dgm:cxn modelId="{FA524C35-9DFB-4827-BD98-0A63C043EA81}" type="presOf" srcId="{2E01D992-C5BB-4408-B777-D87C5F5F775D}" destId="{0812AF98-FBC5-4322-B140-FFB8C537F7E7}" srcOrd="0" destOrd="0" presId="urn:microsoft.com/office/officeart/2005/8/layout/orgChart1"/>
    <dgm:cxn modelId="{5228E72D-C7B7-4EA3-83DA-ABE7BB35D887}" type="presOf" srcId="{243B61F4-DB33-4714-85D4-DAB9D4550073}" destId="{16AD6FC2-A9C2-40CD-9628-09D7FE93C627}" srcOrd="1" destOrd="0" presId="urn:microsoft.com/office/officeart/2005/8/layout/orgChart1"/>
    <dgm:cxn modelId="{376CEC26-9071-41C1-849B-DBD667DB959B}" type="presOf" srcId="{FB898918-6F23-40ED-A933-0284AB76E8B3}" destId="{A74CB50F-CE41-471C-B64B-C1210D5B9BB3}" srcOrd="0" destOrd="0" presId="urn:microsoft.com/office/officeart/2005/8/layout/orgChart1"/>
    <dgm:cxn modelId="{71D595BB-94B5-4B1A-BA4C-CF0B68C3CEDB}" srcId="{01995C8D-DD16-4449-9CD8-F493A05C4C45}" destId="{0BE8E004-DC4C-47CC-B420-97B7D779C3B3}" srcOrd="1" destOrd="0" parTransId="{9F959756-E9A8-4ACF-9E3E-50F18C4E1523}" sibTransId="{15CB531F-2994-4F24-AF50-311346BF534A}"/>
    <dgm:cxn modelId="{3BC9968F-7193-4867-90DC-A706581EFC53}" srcId="{67E0288A-FF21-409D-A707-B4619A91FCA5}" destId="{9F35CD3E-8B43-4A59-9909-D9DA300756D8}" srcOrd="0" destOrd="0" parTransId="{4FAB4A4E-D7D6-44AC-A769-FD3D9CF30510}" sibTransId="{46F9925E-0697-49B2-A83B-4684B90B027E}"/>
    <dgm:cxn modelId="{BD1BD5C8-B212-4D94-A077-1E74F337A0C1}" type="presOf" srcId="{BD69156B-2A32-4AED-9237-08A94FF13692}" destId="{C93AF2D4-099C-4621-9B9E-433E26B4C67B}" srcOrd="0" destOrd="0" presId="urn:microsoft.com/office/officeart/2005/8/layout/orgChart1"/>
    <dgm:cxn modelId="{1E4E6724-344A-454E-A0B4-3152561E5719}" type="presOf" srcId="{D12A2394-FDD3-4B87-9B28-BE2E17162B19}" destId="{84BA2E84-D4BF-426F-AD07-131B47C7ABCA}" srcOrd="0" destOrd="0" presId="urn:microsoft.com/office/officeart/2005/8/layout/orgChart1"/>
    <dgm:cxn modelId="{20BE1F82-6FAA-4FF5-829C-3FE003613709}" srcId="{2D7916C0-B893-4EE5-BB9C-F5649E18DE17}" destId="{01995C8D-DD16-4449-9CD8-F493A05C4C45}" srcOrd="0" destOrd="0" parTransId="{63F17097-CD6B-40B4-9A40-4B6030C9015A}" sibTransId="{E84603B6-07C4-43E7-BCE6-A43AAE7859E0}"/>
    <dgm:cxn modelId="{5A4062F2-D210-40DD-BCAB-D1CFF4BDCA47}" type="presOf" srcId="{B6B80C99-3873-4DD8-885C-FE87F75C9935}" destId="{BE98CD28-8DB0-4974-8255-3670E72CD3F4}" srcOrd="0" destOrd="0" presId="urn:microsoft.com/office/officeart/2005/8/layout/orgChart1"/>
    <dgm:cxn modelId="{71417BF5-E02C-4CFD-8ED2-A2336EAF41B3}" type="presOf" srcId="{EF700037-230F-4893-9A47-368DBFA80D73}" destId="{A23B030E-0969-477F-A922-FF02A608E038}" srcOrd="0" destOrd="0" presId="urn:microsoft.com/office/officeart/2005/8/layout/orgChart1"/>
    <dgm:cxn modelId="{B22ED758-2908-4294-B1CF-E6408B16D3A5}" type="presOf" srcId="{BD69156B-2A32-4AED-9237-08A94FF13692}" destId="{46AC30E7-4489-48B8-9662-50B1E513DA9C}" srcOrd="1" destOrd="0" presId="urn:microsoft.com/office/officeart/2005/8/layout/orgChart1"/>
    <dgm:cxn modelId="{2703C053-D1F2-4693-AEED-6570DA825B0C}" srcId="{A6957A53-FC4B-442C-AA62-7C71ED703945}" destId="{2E01D992-C5BB-4408-B777-D87C5F5F775D}" srcOrd="0" destOrd="0" parTransId="{6840F6B6-2EDC-49F0-A6AC-8EACE0F4D427}" sibTransId="{D8F1AE64-6010-4004-90F6-2CAAF360E9EA}"/>
    <dgm:cxn modelId="{10A80B8C-7BBA-4106-B74D-A0130A3F3182}" type="presOf" srcId="{6840F6B6-2EDC-49F0-A6AC-8EACE0F4D427}" destId="{A516B189-92C7-41A0-A175-FB2808AE983C}" srcOrd="0" destOrd="0" presId="urn:microsoft.com/office/officeart/2005/8/layout/orgChart1"/>
    <dgm:cxn modelId="{C5B4D2AC-4417-4060-903F-C490B4B098C0}" type="presOf" srcId="{9F35CD3E-8B43-4A59-9909-D9DA300756D8}" destId="{0DE57BA8-DB1B-41DD-BA69-347223DAE13C}" srcOrd="0" destOrd="0" presId="urn:microsoft.com/office/officeart/2005/8/layout/orgChart1"/>
    <dgm:cxn modelId="{59B3993D-FD5A-4C9E-B342-DC4475A88E7D}" type="presOf" srcId="{2A0A584A-2B03-429C-B723-C8AD4B7EB8BE}" destId="{2209308F-A674-4D4C-99DD-D19376D4E092}" srcOrd="0" destOrd="0" presId="urn:microsoft.com/office/officeart/2005/8/layout/orgChart1"/>
    <dgm:cxn modelId="{6AF9AA8D-70E1-4B85-BB3A-BB1A685BDCF3}" srcId="{01995C8D-DD16-4449-9CD8-F493A05C4C45}" destId="{243B61F4-DB33-4714-85D4-DAB9D4550073}" srcOrd="3" destOrd="0" parTransId="{B170377D-7E4C-4864-8B24-6C5170CC6E1F}" sibTransId="{999D5A5A-7E0B-4CF2-80D8-7A1A03D50690}"/>
    <dgm:cxn modelId="{5028ADE7-D09F-4717-B3C1-EFED9FA9D7F5}" type="presOf" srcId="{D12A2394-FDD3-4B87-9B28-BE2E17162B19}" destId="{2F2881AB-DE96-4454-BD9D-5EAF282EA085}" srcOrd="1" destOrd="0" presId="urn:microsoft.com/office/officeart/2005/8/layout/orgChart1"/>
    <dgm:cxn modelId="{6855BAE8-6351-4A2F-A2F5-FFCBF18243ED}" type="presOf" srcId="{47A772BE-247E-46D5-92A4-EB6FA0B4847A}" destId="{1FCB6595-C674-4BCD-9C77-A8DBF5A960FD}" srcOrd="0" destOrd="0" presId="urn:microsoft.com/office/officeart/2005/8/layout/orgChart1"/>
    <dgm:cxn modelId="{46DE557E-5F54-438B-953F-96CEADCDEDD3}" type="presOf" srcId="{01995C8D-DD16-4449-9CD8-F493A05C4C45}" destId="{506E90C8-7FBB-45AF-9972-EA87E3C6472A}" srcOrd="0" destOrd="0" presId="urn:microsoft.com/office/officeart/2005/8/layout/orgChart1"/>
    <dgm:cxn modelId="{3CDC2630-037E-4F2C-AE22-187EE9F0E156}" type="presOf" srcId="{2D2BF4E9-2A4B-4F15-9EC1-B9EB0E365BDC}" destId="{DAD3B088-8A56-43E8-B88A-A5EABF3A0F99}" srcOrd="1" destOrd="0" presId="urn:microsoft.com/office/officeart/2005/8/layout/orgChart1"/>
    <dgm:cxn modelId="{DDCA7CD9-EFB1-4B01-94F5-89705D7C4DBE}" type="presOf" srcId="{2D7916C0-B893-4EE5-BB9C-F5649E18DE17}" destId="{CA1BB427-387C-4F7E-A38A-225EAA60AAB1}" srcOrd="1" destOrd="0" presId="urn:microsoft.com/office/officeart/2005/8/layout/orgChart1"/>
    <dgm:cxn modelId="{8284F9F7-0459-4CFF-A72D-8C3323D84A8A}" type="presOf" srcId="{058B7076-C9DC-4E4E-9634-90C692791E76}" destId="{C1AACEE2-2738-4711-83B6-34288DB04ACD}" srcOrd="0" destOrd="0" presId="urn:microsoft.com/office/officeart/2005/8/layout/orgChart1"/>
    <dgm:cxn modelId="{C538D0D4-D0B0-4D26-B802-5AE00C0CEDBE}" type="presOf" srcId="{C75E4D93-6C4C-4E04-B615-D81BD2AC34D3}" destId="{549C287E-9701-4D92-B2A5-00438B561BA5}" srcOrd="1" destOrd="0" presId="urn:microsoft.com/office/officeart/2005/8/layout/orgChart1"/>
    <dgm:cxn modelId="{75F0FA1E-EBA3-4096-93B7-6810D028967B}" type="presOf" srcId="{01995C8D-DD16-4449-9CD8-F493A05C4C45}" destId="{8CCD7A95-9656-4165-8279-E6776A1E92B8}" srcOrd="1" destOrd="0" presId="urn:microsoft.com/office/officeart/2005/8/layout/orgChart1"/>
    <dgm:cxn modelId="{FDF51B5E-11F8-4900-A2AE-D99DC9231EF2}" srcId="{A1341C7F-3951-4ABF-929D-6B8442F460A1}" destId="{63CBD668-ACE9-4553-84F0-8B6A54ED87FF}" srcOrd="1" destOrd="0" parTransId="{53E1A336-1F8A-4E09-B72D-2E2C041C6637}" sibTransId="{DA4132C6-3DF6-49AE-821E-5809A24B9DE4}"/>
    <dgm:cxn modelId="{9CB4C653-200B-425A-86C4-4AF5AF290C19}" type="presOf" srcId="{17EC486A-AD9F-4B97-83F7-4FE77B4C91A5}" destId="{972E55AE-628B-4C9B-B70B-D2693D51AF9E}" srcOrd="0" destOrd="0" presId="urn:microsoft.com/office/officeart/2005/8/layout/orgChart1"/>
    <dgm:cxn modelId="{E15A4746-F661-4C47-A9D8-9FC566F8D7C0}" type="presOf" srcId="{63CBD668-ACE9-4553-84F0-8B6A54ED87FF}" destId="{D256D32B-0CA4-4036-8C4B-BCAB71EC79BD}" srcOrd="0" destOrd="0" presId="urn:microsoft.com/office/officeart/2005/8/layout/orgChart1"/>
    <dgm:cxn modelId="{4EB08056-47CF-41F2-8A82-C08BD8125B63}" srcId="{2E01D992-C5BB-4408-B777-D87C5F5F775D}" destId="{47A772BE-247E-46D5-92A4-EB6FA0B4847A}" srcOrd="0" destOrd="0" parTransId="{9D835CA7-B70C-4E58-AF26-2E60CDB895D3}" sibTransId="{3507C55F-7C0B-4F88-8E53-6F4DEA834D09}"/>
    <dgm:cxn modelId="{A8664E10-CEEC-49AD-8E87-D5139DD44B32}" type="presOf" srcId="{2D2BF4E9-2A4B-4F15-9EC1-B9EB0E365BDC}" destId="{E032EE84-6583-4871-9D18-363C94731567}" srcOrd="0" destOrd="0" presId="urn:microsoft.com/office/officeart/2005/8/layout/orgChart1"/>
    <dgm:cxn modelId="{A9116E2C-64A0-42DC-B557-629F843AA79D}" type="presOf" srcId="{A6957A53-FC4B-442C-AA62-7C71ED703945}" destId="{A4641B9B-ED8D-4536-80FC-2DD5D5376DAA}" srcOrd="1" destOrd="0" presId="urn:microsoft.com/office/officeart/2005/8/layout/orgChart1"/>
    <dgm:cxn modelId="{A60581D9-F5DC-4C10-8B85-3149E9FDA7B7}" type="presOf" srcId="{4B6E76F2-A791-44B1-A80D-67ADD18C0FF9}" destId="{DA8C1E43-3001-4AD5-9E05-00CF76995D21}" srcOrd="0" destOrd="0" presId="urn:microsoft.com/office/officeart/2005/8/layout/orgChart1"/>
    <dgm:cxn modelId="{55B01CA9-13CB-4EF5-BB12-70D4E3E0E447}" srcId="{A1341C7F-3951-4ABF-929D-6B8442F460A1}" destId="{F4B35C9A-D8E3-4803-AC11-DD596E54A77D}" srcOrd="0" destOrd="0" parTransId="{8C746554-828B-495E-8303-CD47D0BDC68F}" sibTransId="{54C754C5-9EF6-4AF0-B0F5-B425DD500B16}"/>
    <dgm:cxn modelId="{28EBAD3D-796B-4109-B8A9-5F57FB518495}" type="presOf" srcId="{AA6DB0F1-AEA6-4A1F-B683-A458D426B63B}" destId="{0A9680A4-605C-4B0C-AE03-81B10EB17F82}" srcOrd="0" destOrd="0" presId="urn:microsoft.com/office/officeart/2005/8/layout/orgChart1"/>
    <dgm:cxn modelId="{006D7552-D93D-4418-A563-5E5D031E6EFA}" type="presOf" srcId="{66F003B5-1DDB-4596-BCE7-FD55BF64066D}" destId="{B6A2F693-C2B9-4EEE-9A77-8E73F5D8E3F9}" srcOrd="0" destOrd="0" presId="urn:microsoft.com/office/officeart/2005/8/layout/orgChart1"/>
    <dgm:cxn modelId="{980D0483-16EF-45DE-8861-9F0DFA15C602}" type="presOf" srcId="{63CBD668-ACE9-4553-84F0-8B6A54ED87FF}" destId="{97B72A66-7F77-41C8-AA3E-E4CF8656780D}" srcOrd="1" destOrd="0" presId="urn:microsoft.com/office/officeart/2005/8/layout/orgChart1"/>
    <dgm:cxn modelId="{D6FF74E4-64B4-4859-B911-2F3784E2C810}" type="presOf" srcId="{B170377D-7E4C-4864-8B24-6C5170CC6E1F}" destId="{23232B84-65F9-4FE2-BC27-7895DE186D23}" srcOrd="0" destOrd="0" presId="urn:microsoft.com/office/officeart/2005/8/layout/orgChart1"/>
    <dgm:cxn modelId="{B5D7F155-D09B-4598-B7CB-13C5FCF64331}" type="presOf" srcId="{53E1A336-1F8A-4E09-B72D-2E2C041C6637}" destId="{2FF93A52-43AB-4874-8BEC-A1A0BBA00DE0}" srcOrd="0" destOrd="0" presId="urn:microsoft.com/office/officeart/2005/8/layout/orgChart1"/>
    <dgm:cxn modelId="{009784C8-70C6-47C3-9152-84F02A5DB62A}" type="presOf" srcId="{C75E4D93-6C4C-4E04-B615-D81BD2AC34D3}" destId="{F12E43E3-3988-43D0-A1EA-92AFEF337376}" srcOrd="0" destOrd="0" presId="urn:microsoft.com/office/officeart/2005/8/layout/orgChart1"/>
    <dgm:cxn modelId="{12D4F2FD-6CBC-4CB7-B1EE-D5AECA887D5E}" srcId="{A1341C7F-3951-4ABF-929D-6B8442F460A1}" destId="{45C2A708-0CFB-4150-95B0-32C8CEE77AFF}" srcOrd="3" destOrd="0" parTransId="{9B83F506-D8B1-4C7B-A609-D6AA8B74EEA8}" sibTransId="{E82FCA31-11C0-42E4-A56A-051CEB6A184D}"/>
    <dgm:cxn modelId="{FC313E3D-2DF8-40F2-84D9-13ACC639BBB0}" type="presOf" srcId="{66F003B5-1DDB-4596-BCE7-FD55BF64066D}" destId="{B9A26E76-6EBC-43C9-B760-5699B3CE080C}" srcOrd="1" destOrd="0" presId="urn:microsoft.com/office/officeart/2005/8/layout/orgChart1"/>
    <dgm:cxn modelId="{429E6606-146C-47E9-B278-B04909EFB9F5}" type="presOf" srcId="{5B7AEB98-104A-452F-B03B-A11EF95143DE}" destId="{69BD474B-4F89-4422-8CAC-740293A052E7}" srcOrd="0" destOrd="0" presId="urn:microsoft.com/office/officeart/2005/8/layout/orgChart1"/>
    <dgm:cxn modelId="{E417ADE4-BF33-414A-ABDA-38EBACE7E281}" type="presOf" srcId="{02E94009-0E9D-4927-BAD5-FDBE4978B0A4}" destId="{B62E5931-6E8D-4001-B9F7-37D62F65A565}" srcOrd="1" destOrd="0" presId="urn:microsoft.com/office/officeart/2005/8/layout/orgChart1"/>
    <dgm:cxn modelId="{50CCC5C6-4C16-4410-8657-23FBAD165D46}" type="presOf" srcId="{0BE8E004-DC4C-47CC-B420-97B7D779C3B3}" destId="{0F033A9C-D407-4E62-B570-6DFCEC6D2E9D}" srcOrd="0" destOrd="0" presId="urn:microsoft.com/office/officeart/2005/8/layout/orgChart1"/>
    <dgm:cxn modelId="{0E076ACE-05AE-48DB-B137-7F2AD741613C}" type="presOf" srcId="{8B9B1338-4ECF-4824-B5F3-91B78FCB07CD}" destId="{4509D99D-4509-4A57-B9A2-8D71B5BF88C9}" srcOrd="0" destOrd="0" presId="urn:microsoft.com/office/officeart/2005/8/layout/orgChart1"/>
    <dgm:cxn modelId="{6D0C1151-48EC-4EDC-A963-BD5DF395C3CD}" srcId="{A1341C7F-3951-4ABF-929D-6B8442F460A1}" destId="{AA6DB0F1-AEA6-4A1F-B683-A458D426B63B}" srcOrd="2" destOrd="0" parTransId="{7DCD8F7A-54B9-43D9-A6B0-3D3A017E3418}" sibTransId="{7E9FB9BB-D80C-421A-8772-748D97809CC2}"/>
    <dgm:cxn modelId="{0348025E-143D-4AF9-846B-BDBCDE3981FA}" srcId="{9F35CD3E-8B43-4A59-9909-D9DA300756D8}" destId="{8B9B1338-4ECF-4824-B5F3-91B78FCB07CD}" srcOrd="2" destOrd="0" parTransId="{7F108404-3A3C-4BA8-800D-35B66C49AFA3}" sibTransId="{A7AF7F09-14D7-48F1-9C16-D44743F44614}"/>
    <dgm:cxn modelId="{9BCCD571-24E8-48E4-9601-9B5ADFD5EC1F}" srcId="{01995C8D-DD16-4449-9CD8-F493A05C4C45}" destId="{67E0288A-FF21-409D-A707-B4619A91FCA5}" srcOrd="2" destOrd="0" parTransId="{17EC486A-AD9F-4B97-83F7-4FE77B4C91A5}" sibTransId="{ABB62486-588A-46EC-B871-068D45DDFA08}"/>
    <dgm:cxn modelId="{68B7569A-56FC-4DEF-9BA2-732035B403F9}" type="presOf" srcId="{4FAB4A4E-D7D6-44AC-A769-FD3D9CF30510}" destId="{15FA295E-621F-44E5-99E7-F3EFAC39C0F8}" srcOrd="0" destOrd="0" presId="urn:microsoft.com/office/officeart/2005/8/layout/orgChart1"/>
    <dgm:cxn modelId="{BB3837A0-7C6B-4BBC-933C-6F829002558B}" srcId="{01995C8D-DD16-4449-9CD8-F493A05C4C45}" destId="{A6957A53-FC4B-442C-AA62-7C71ED703945}" srcOrd="0" destOrd="0" parTransId="{A79C001C-3A71-4EA4-B3E1-0F78E1124685}" sibTransId="{DA313092-456D-4409-B98B-3425019D61E5}"/>
    <dgm:cxn modelId="{B7FB240F-AB06-4D69-A45C-13E4B4CBBF14}" srcId="{BDC35F09-B964-4988-97C6-BE45A70125D3}" destId="{E9B759F3-CAD1-4685-95BF-D478333BF241}" srcOrd="0" destOrd="0" parTransId="{B6B80C99-3873-4DD8-885C-FE87F75C9935}" sibTransId="{94082A4D-A096-437C-9EE1-29E3AD1AB78B}"/>
    <dgm:cxn modelId="{75BFF4BC-64F1-43DD-88B3-82A6326D085D}" srcId="{9F35CD3E-8B43-4A59-9909-D9DA300756D8}" destId="{87A20D8A-597D-4B3E-AEEB-086476FD9909}" srcOrd="0" destOrd="0" parTransId="{63672A5C-B250-4008-8D4A-265D3779DF10}" sibTransId="{2E2915C6-93A0-47C5-891C-3572805CB79B}"/>
    <dgm:cxn modelId="{84A6DBA0-6860-4A24-84AE-E7D6404B65A5}" type="presOf" srcId="{45C2A708-0CFB-4150-95B0-32C8CEE77AFF}" destId="{CDE452AB-6FCD-47F3-86BA-2CB5D4403D7A}" srcOrd="0" destOrd="0" presId="urn:microsoft.com/office/officeart/2005/8/layout/orgChart1"/>
    <dgm:cxn modelId="{C3D23544-563F-4C3A-93D9-926522E4F0FE}" type="presOf" srcId="{A1341C7F-3951-4ABF-929D-6B8442F460A1}" destId="{2F73E200-BDE4-401C-A2C1-489B8ED7E90B}" srcOrd="0" destOrd="0" presId="urn:microsoft.com/office/officeart/2005/8/layout/orgChart1"/>
    <dgm:cxn modelId="{57B141EE-C774-4F44-962B-96B91350050B}" type="presOf" srcId="{9FA0E70D-75CD-45ED-989F-0A159ECD0A19}" destId="{AD235A40-6967-436D-943B-8965B7CA5D01}" srcOrd="0" destOrd="0" presId="urn:microsoft.com/office/officeart/2005/8/layout/orgChart1"/>
    <dgm:cxn modelId="{CBEE65F9-CB66-47F1-B59F-3D56F1D26660}" srcId="{2E01D992-C5BB-4408-B777-D87C5F5F775D}" destId="{4B6E76F2-A791-44B1-A80D-67ADD18C0FF9}" srcOrd="1" destOrd="0" parTransId="{4352538D-D471-4A42-93A9-E1B483255EDD}" sibTransId="{392F5614-09D9-4BEC-B169-0BB80A9A1C15}"/>
    <dgm:cxn modelId="{1D811EE7-8E42-4BB8-9084-B8B92B648DCE}" srcId="{BD69156B-2A32-4AED-9237-08A94FF13692}" destId="{BDC35F09-B964-4988-97C6-BE45A70125D3}" srcOrd="0" destOrd="0" parTransId="{9FA0E70D-75CD-45ED-989F-0A159ECD0A19}" sibTransId="{5D0BD944-81C4-4FBE-86F0-0A7FB4E41F7B}"/>
    <dgm:cxn modelId="{AB6A5A54-30CD-4B17-A6A9-0A18CEC80F93}" type="presOf" srcId="{98ECDE96-E25A-49FD-BEE8-1160BD746533}" destId="{DEBCE85B-FDB0-4600-A815-E58F3AA4664D}" srcOrd="1" destOrd="0" presId="urn:microsoft.com/office/officeart/2005/8/layout/orgChart1"/>
    <dgm:cxn modelId="{A772768F-03F8-4970-9868-E7AF2D1C4091}" srcId="{2D7916C0-B893-4EE5-BB9C-F5649E18DE17}" destId="{2D2BF4E9-2A4B-4F15-9EC1-B9EB0E365BDC}" srcOrd="1" destOrd="0" parTransId="{E30BFACC-1FAE-417E-9E44-682D7B0247C3}" sibTransId="{CF2CE946-96EB-44F1-A15E-76E17DB553CF}"/>
    <dgm:cxn modelId="{C302DE96-BC48-495E-9430-39B2FD1B2B8C}" srcId="{C8F3D460-7C18-4BAB-B508-F97D8C35C345}" destId="{98ECDE96-E25A-49FD-BEE8-1160BD746533}" srcOrd="3" destOrd="0" parTransId="{F07BA678-9A2C-4D35-B21F-5A9370C3E331}" sibTransId="{B7911F34-DB76-4160-9836-071F6F90D905}"/>
    <dgm:cxn modelId="{B4617C77-EC71-4329-A889-6098F7ABD16B}" type="presOf" srcId="{AA6DB0F1-AEA6-4A1F-B683-A458D426B63B}" destId="{F93CBF7F-DF37-40A1-8DB0-FF9E2507D996}" srcOrd="1" destOrd="0" presId="urn:microsoft.com/office/officeart/2005/8/layout/orgChart1"/>
    <dgm:cxn modelId="{A0025002-C5D7-446A-9D83-19C308026350}" type="presOf" srcId="{470A3D42-C3BC-44B0-92E3-C0037C492AB6}" destId="{0EA5E43E-1E92-49A9-89B9-4921D7CBCAAD}" srcOrd="0" destOrd="0" presId="urn:microsoft.com/office/officeart/2005/8/layout/orgChart1"/>
    <dgm:cxn modelId="{1E42A130-FE54-4B7B-868C-4EBF305B0D6A}" type="presOf" srcId="{C7C6D117-4683-4C51-AA16-8015CA241B60}" destId="{BBF5D5AB-9A81-4DDA-9771-E23719FA0473}" srcOrd="1" destOrd="0" presId="urn:microsoft.com/office/officeart/2005/8/layout/orgChart1"/>
    <dgm:cxn modelId="{6B021D59-E352-4905-91EF-5E598923761B}" type="presParOf" srcId="{DB420791-CC2E-4D86-869A-F18754BDB713}" destId="{067A1F5E-20EE-4BA9-9762-5DD7DA371F85}" srcOrd="0" destOrd="0" presId="urn:microsoft.com/office/officeart/2005/8/layout/orgChart1"/>
    <dgm:cxn modelId="{6B37A5B8-E47C-4BD7-8E89-FCD326B2B656}" type="presParOf" srcId="{067A1F5E-20EE-4BA9-9762-5DD7DA371F85}" destId="{E5EECE88-2478-4E33-A7E0-A4B5AD86F1C9}" srcOrd="0" destOrd="0" presId="urn:microsoft.com/office/officeart/2005/8/layout/orgChart1"/>
    <dgm:cxn modelId="{EF0624A0-7421-4D1E-BC87-83E20EB3C47D}" type="presParOf" srcId="{E5EECE88-2478-4E33-A7E0-A4B5AD86F1C9}" destId="{8C7CD985-4B7C-4A1E-BBBC-AD34DCFE0CA1}" srcOrd="0" destOrd="0" presId="urn:microsoft.com/office/officeart/2005/8/layout/orgChart1"/>
    <dgm:cxn modelId="{0C8E8934-15C7-42B7-B602-A7267BE7D70A}" type="presParOf" srcId="{E5EECE88-2478-4E33-A7E0-A4B5AD86F1C9}" destId="{CA1BB427-387C-4F7E-A38A-225EAA60AAB1}" srcOrd="1" destOrd="0" presId="urn:microsoft.com/office/officeart/2005/8/layout/orgChart1"/>
    <dgm:cxn modelId="{9E508243-C6A9-48C2-A14E-45E010DDEBC9}" type="presParOf" srcId="{067A1F5E-20EE-4BA9-9762-5DD7DA371F85}" destId="{54D5563E-8D25-475B-A383-1A57AC4811D2}" srcOrd="1" destOrd="0" presId="urn:microsoft.com/office/officeart/2005/8/layout/orgChart1"/>
    <dgm:cxn modelId="{669DE160-3803-4B75-990B-B67C0ADB54A5}" type="presParOf" srcId="{54D5563E-8D25-475B-A383-1A57AC4811D2}" destId="{0D668639-4C69-4FE6-990D-0FE883031795}" srcOrd="0" destOrd="0" presId="urn:microsoft.com/office/officeart/2005/8/layout/orgChart1"/>
    <dgm:cxn modelId="{D0BE27DF-6AE0-4731-B32E-0937C8F45FA4}" type="presParOf" srcId="{54D5563E-8D25-475B-A383-1A57AC4811D2}" destId="{72EC77D3-2163-469A-8D42-C78B79C490F1}" srcOrd="1" destOrd="0" presId="urn:microsoft.com/office/officeart/2005/8/layout/orgChart1"/>
    <dgm:cxn modelId="{917E9E1D-3E05-4B3F-9385-DFFABCB22A69}" type="presParOf" srcId="{72EC77D3-2163-469A-8D42-C78B79C490F1}" destId="{EE7A9ED6-45EE-4EC2-AA07-E961A8698E0F}" srcOrd="0" destOrd="0" presId="urn:microsoft.com/office/officeart/2005/8/layout/orgChart1"/>
    <dgm:cxn modelId="{1FF4C54F-BCB1-4DDE-9CA3-3A99DB5D64EA}" type="presParOf" srcId="{EE7A9ED6-45EE-4EC2-AA07-E961A8698E0F}" destId="{506E90C8-7FBB-45AF-9972-EA87E3C6472A}" srcOrd="0" destOrd="0" presId="urn:microsoft.com/office/officeart/2005/8/layout/orgChart1"/>
    <dgm:cxn modelId="{40656DB5-A8E4-4B99-AED0-BA727D3036AA}" type="presParOf" srcId="{EE7A9ED6-45EE-4EC2-AA07-E961A8698E0F}" destId="{8CCD7A95-9656-4165-8279-E6776A1E92B8}" srcOrd="1" destOrd="0" presId="urn:microsoft.com/office/officeart/2005/8/layout/orgChart1"/>
    <dgm:cxn modelId="{BC948096-D575-42E9-94C1-2FA0F99155B8}" type="presParOf" srcId="{72EC77D3-2163-469A-8D42-C78B79C490F1}" destId="{3C41622A-BC56-4A4B-BA2C-B33FD6DD1E74}" srcOrd="1" destOrd="0" presId="urn:microsoft.com/office/officeart/2005/8/layout/orgChart1"/>
    <dgm:cxn modelId="{1D9AF891-ABE9-419E-B989-AC100C9AB5B6}" type="presParOf" srcId="{3C41622A-BC56-4A4B-BA2C-B33FD6DD1E74}" destId="{24B3430F-0C5C-4E89-9810-1ECDB8A65152}" srcOrd="0" destOrd="0" presId="urn:microsoft.com/office/officeart/2005/8/layout/orgChart1"/>
    <dgm:cxn modelId="{C0EE1E69-C9BB-4122-9212-E02F3B8A8140}" type="presParOf" srcId="{3C41622A-BC56-4A4B-BA2C-B33FD6DD1E74}" destId="{AD8A404A-FDF8-48D5-B28C-A78F2113CE3D}" srcOrd="1" destOrd="0" presId="urn:microsoft.com/office/officeart/2005/8/layout/orgChart1"/>
    <dgm:cxn modelId="{73CC6CD9-FAD5-4A8A-8D95-96A12330B92E}" type="presParOf" srcId="{AD8A404A-FDF8-48D5-B28C-A78F2113CE3D}" destId="{C549422C-0078-40AB-84F9-CE9746FC2169}" srcOrd="0" destOrd="0" presId="urn:microsoft.com/office/officeart/2005/8/layout/orgChart1"/>
    <dgm:cxn modelId="{CF56C011-6411-4831-88B5-C3C5EF68D2D6}" type="presParOf" srcId="{C549422C-0078-40AB-84F9-CE9746FC2169}" destId="{8FFE69B0-34B7-464F-9464-8C749E507B19}" srcOrd="0" destOrd="0" presId="urn:microsoft.com/office/officeart/2005/8/layout/orgChart1"/>
    <dgm:cxn modelId="{E187FDD2-A50B-4F42-985C-55EFFA7D7B43}" type="presParOf" srcId="{C549422C-0078-40AB-84F9-CE9746FC2169}" destId="{A4641B9B-ED8D-4536-80FC-2DD5D5376DAA}" srcOrd="1" destOrd="0" presId="urn:microsoft.com/office/officeart/2005/8/layout/orgChart1"/>
    <dgm:cxn modelId="{CD9F33A8-4858-42D6-950E-FD791F9BD20F}" type="presParOf" srcId="{AD8A404A-FDF8-48D5-B28C-A78F2113CE3D}" destId="{CC7C940E-F24E-4848-A8F5-E222ABA602A6}" srcOrd="1" destOrd="0" presId="urn:microsoft.com/office/officeart/2005/8/layout/orgChart1"/>
    <dgm:cxn modelId="{9C7912DB-0C1E-419C-83C5-0684B8260D34}" type="presParOf" srcId="{CC7C940E-F24E-4848-A8F5-E222ABA602A6}" destId="{A516B189-92C7-41A0-A175-FB2808AE983C}" srcOrd="0" destOrd="0" presId="urn:microsoft.com/office/officeart/2005/8/layout/orgChart1"/>
    <dgm:cxn modelId="{4FAAA974-483E-47F4-A011-8B7945C23DCC}" type="presParOf" srcId="{CC7C940E-F24E-4848-A8F5-E222ABA602A6}" destId="{CE43F7F0-154D-4BA3-AE7E-32D572F818E2}" srcOrd="1" destOrd="0" presId="urn:microsoft.com/office/officeart/2005/8/layout/orgChart1"/>
    <dgm:cxn modelId="{63AB0B1E-0081-4982-9B1D-46F3BD8DC0CD}" type="presParOf" srcId="{CE43F7F0-154D-4BA3-AE7E-32D572F818E2}" destId="{873DAB7B-987C-419E-B2E2-2BB2AFC66725}" srcOrd="0" destOrd="0" presId="urn:microsoft.com/office/officeart/2005/8/layout/orgChart1"/>
    <dgm:cxn modelId="{08B51F2F-8812-4CBF-A163-83AF19EC148B}" type="presParOf" srcId="{873DAB7B-987C-419E-B2E2-2BB2AFC66725}" destId="{0812AF98-FBC5-4322-B140-FFB8C537F7E7}" srcOrd="0" destOrd="0" presId="urn:microsoft.com/office/officeart/2005/8/layout/orgChart1"/>
    <dgm:cxn modelId="{78C117F5-C1DD-4742-9F85-FBF810C3A641}" type="presParOf" srcId="{873DAB7B-987C-419E-B2E2-2BB2AFC66725}" destId="{4619434F-8435-46B2-A210-4D05535BBCC5}" srcOrd="1" destOrd="0" presId="urn:microsoft.com/office/officeart/2005/8/layout/orgChart1"/>
    <dgm:cxn modelId="{5DCE2EE1-FAFB-4881-9F2C-318DB91139F5}" type="presParOf" srcId="{CE43F7F0-154D-4BA3-AE7E-32D572F818E2}" destId="{517D36C7-7F50-4D93-B99B-F9C1380758B9}" srcOrd="1" destOrd="0" presId="urn:microsoft.com/office/officeart/2005/8/layout/orgChart1"/>
    <dgm:cxn modelId="{3C2DCA73-4142-4A55-B080-DEAE4D654321}" type="presParOf" srcId="{517D36C7-7F50-4D93-B99B-F9C1380758B9}" destId="{C09D54A9-63F3-4E2E-8862-D1645FFA8742}" srcOrd="0" destOrd="0" presId="urn:microsoft.com/office/officeart/2005/8/layout/orgChart1"/>
    <dgm:cxn modelId="{A84F2441-8B71-40DB-8A8B-FF3284171522}" type="presParOf" srcId="{517D36C7-7F50-4D93-B99B-F9C1380758B9}" destId="{36FA336C-66DF-490A-8609-04E2AF3D0BBA}" srcOrd="1" destOrd="0" presId="urn:microsoft.com/office/officeart/2005/8/layout/orgChart1"/>
    <dgm:cxn modelId="{93A7F1FF-9000-42B2-94F6-6BE834D8010D}" type="presParOf" srcId="{36FA336C-66DF-490A-8609-04E2AF3D0BBA}" destId="{678376A7-139F-49EF-8420-2A741B4F80A7}" srcOrd="0" destOrd="0" presId="urn:microsoft.com/office/officeart/2005/8/layout/orgChart1"/>
    <dgm:cxn modelId="{1C0FA7AB-60DA-4492-8049-E0871E4EFC0C}" type="presParOf" srcId="{678376A7-139F-49EF-8420-2A741B4F80A7}" destId="{1FCB6595-C674-4BCD-9C77-A8DBF5A960FD}" srcOrd="0" destOrd="0" presId="urn:microsoft.com/office/officeart/2005/8/layout/orgChart1"/>
    <dgm:cxn modelId="{E2D6D006-D688-45A6-B610-F13E735D645E}" type="presParOf" srcId="{678376A7-139F-49EF-8420-2A741B4F80A7}" destId="{BDC47256-A631-442F-B94C-CE6E8D1B84F3}" srcOrd="1" destOrd="0" presId="urn:microsoft.com/office/officeart/2005/8/layout/orgChart1"/>
    <dgm:cxn modelId="{ED045D15-7B0B-4224-8909-E8F93FBFE515}" type="presParOf" srcId="{36FA336C-66DF-490A-8609-04E2AF3D0BBA}" destId="{A779A06F-6FDD-4B8F-8174-239943612CFF}" srcOrd="1" destOrd="0" presId="urn:microsoft.com/office/officeart/2005/8/layout/orgChart1"/>
    <dgm:cxn modelId="{BB5AC893-FBEF-448F-BFCF-1116E14AF3B3}" type="presParOf" srcId="{36FA336C-66DF-490A-8609-04E2AF3D0BBA}" destId="{6477B3EF-EF1A-494A-8739-0D39F58E4E13}" srcOrd="2" destOrd="0" presId="urn:microsoft.com/office/officeart/2005/8/layout/orgChart1"/>
    <dgm:cxn modelId="{E977DBA4-6FE5-48D4-8CDA-4A15E6107BE6}" type="presParOf" srcId="{517D36C7-7F50-4D93-B99B-F9C1380758B9}" destId="{A4FFD1A5-4D30-4E84-8394-EFFDDF6E59AB}" srcOrd="2" destOrd="0" presId="urn:microsoft.com/office/officeart/2005/8/layout/orgChart1"/>
    <dgm:cxn modelId="{5F2268F7-0C5B-4178-9290-F33A70E096BE}" type="presParOf" srcId="{517D36C7-7F50-4D93-B99B-F9C1380758B9}" destId="{EC73C88E-DC11-4ECF-8FC0-A45E967A6AB2}" srcOrd="3" destOrd="0" presId="urn:microsoft.com/office/officeart/2005/8/layout/orgChart1"/>
    <dgm:cxn modelId="{301E8D02-4DC7-4ABE-9458-1975CBB772CB}" type="presParOf" srcId="{EC73C88E-DC11-4ECF-8FC0-A45E967A6AB2}" destId="{24CFF393-A354-4E2F-8843-51F4399B8937}" srcOrd="0" destOrd="0" presId="urn:microsoft.com/office/officeart/2005/8/layout/orgChart1"/>
    <dgm:cxn modelId="{A99809AA-9475-484C-9152-1A2CA6807EF4}" type="presParOf" srcId="{24CFF393-A354-4E2F-8843-51F4399B8937}" destId="{DA8C1E43-3001-4AD5-9E05-00CF76995D21}" srcOrd="0" destOrd="0" presId="urn:microsoft.com/office/officeart/2005/8/layout/orgChart1"/>
    <dgm:cxn modelId="{B93A89BD-8ED1-4113-9904-D3BFB976316E}" type="presParOf" srcId="{24CFF393-A354-4E2F-8843-51F4399B8937}" destId="{ED947308-55E0-4EB5-86A9-E0634FE0EACD}" srcOrd="1" destOrd="0" presId="urn:microsoft.com/office/officeart/2005/8/layout/orgChart1"/>
    <dgm:cxn modelId="{4E895682-4235-4D96-B23C-2EE29F6C5720}" type="presParOf" srcId="{EC73C88E-DC11-4ECF-8FC0-A45E967A6AB2}" destId="{B96BE285-02BB-4F97-92B5-29E800F3A8C9}" srcOrd="1" destOrd="0" presId="urn:microsoft.com/office/officeart/2005/8/layout/orgChart1"/>
    <dgm:cxn modelId="{0E686F0E-5269-4D09-A50D-608E0BFF8A2D}" type="presParOf" srcId="{EC73C88E-DC11-4ECF-8FC0-A45E967A6AB2}" destId="{329A59C3-2E0A-49D1-B278-4A1507AD32E1}" srcOrd="2" destOrd="0" presId="urn:microsoft.com/office/officeart/2005/8/layout/orgChart1"/>
    <dgm:cxn modelId="{29B98B8A-25A0-44A9-93FD-33117A6D150A}" type="presParOf" srcId="{517D36C7-7F50-4D93-B99B-F9C1380758B9}" destId="{8C578F82-87A7-46B8-8C6F-162EF51A607A}" srcOrd="4" destOrd="0" presId="urn:microsoft.com/office/officeart/2005/8/layout/orgChart1"/>
    <dgm:cxn modelId="{CCC778C9-2CAE-4246-A9EE-E06F20848F6D}" type="presParOf" srcId="{517D36C7-7F50-4D93-B99B-F9C1380758B9}" destId="{142A828A-4C67-4092-88F8-CCAB59A30B77}" srcOrd="5" destOrd="0" presId="urn:microsoft.com/office/officeart/2005/8/layout/orgChart1"/>
    <dgm:cxn modelId="{DBEF1988-9AC9-4F87-9232-2A3F619A383A}" type="presParOf" srcId="{142A828A-4C67-4092-88F8-CCAB59A30B77}" destId="{2CE60649-E52B-4AA0-B1DD-C88607E3E230}" srcOrd="0" destOrd="0" presId="urn:microsoft.com/office/officeart/2005/8/layout/orgChart1"/>
    <dgm:cxn modelId="{6E2CF0CA-990D-4D57-85C1-E597FFB212F3}" type="presParOf" srcId="{2CE60649-E52B-4AA0-B1DD-C88607E3E230}" destId="{7791806E-B5A8-4F40-AA2A-65E5163199B0}" srcOrd="0" destOrd="0" presId="urn:microsoft.com/office/officeart/2005/8/layout/orgChart1"/>
    <dgm:cxn modelId="{B097B37D-5496-4D4C-8289-0696E6D71448}" type="presParOf" srcId="{2CE60649-E52B-4AA0-B1DD-C88607E3E230}" destId="{857A88DA-ACD9-4700-BD6A-877BC5C4206F}" srcOrd="1" destOrd="0" presId="urn:microsoft.com/office/officeart/2005/8/layout/orgChart1"/>
    <dgm:cxn modelId="{3A1C6113-2CA4-4940-88FB-785EC50DE51E}" type="presParOf" srcId="{142A828A-4C67-4092-88F8-CCAB59A30B77}" destId="{53E2CFE0-046C-48B4-AE95-5B27DB3687F3}" srcOrd="1" destOrd="0" presId="urn:microsoft.com/office/officeart/2005/8/layout/orgChart1"/>
    <dgm:cxn modelId="{9FD06B85-4AD9-4D7A-BD43-BEDFB52DB956}" type="presParOf" srcId="{142A828A-4C67-4092-88F8-CCAB59A30B77}" destId="{D8523206-D291-4557-912D-83B5D9A8F806}" srcOrd="2" destOrd="0" presId="urn:microsoft.com/office/officeart/2005/8/layout/orgChart1"/>
    <dgm:cxn modelId="{2DC87A44-DA14-4A55-8A57-35A3F334306D}" type="presParOf" srcId="{CE43F7F0-154D-4BA3-AE7E-32D572F818E2}" destId="{C615B2A7-5553-49D0-9CAF-8B25564B7B34}" srcOrd="2" destOrd="0" presId="urn:microsoft.com/office/officeart/2005/8/layout/orgChart1"/>
    <dgm:cxn modelId="{6FD0FF83-0EA6-4190-A270-0D869A0E3A38}" type="presParOf" srcId="{AD8A404A-FDF8-48D5-B28C-A78F2113CE3D}" destId="{A4B32235-F037-444A-AB57-C3C1B0A89A82}" srcOrd="2" destOrd="0" presId="urn:microsoft.com/office/officeart/2005/8/layout/orgChart1"/>
    <dgm:cxn modelId="{2482F1D1-C05C-41FE-BF46-8FD6A807068C}" type="presParOf" srcId="{3C41622A-BC56-4A4B-BA2C-B33FD6DD1E74}" destId="{9D548840-CBE1-4A83-8696-5736C1E0C37E}" srcOrd="2" destOrd="0" presId="urn:microsoft.com/office/officeart/2005/8/layout/orgChart1"/>
    <dgm:cxn modelId="{A5AD4ECE-5C67-4FB0-841C-E2EC58E42540}" type="presParOf" srcId="{3C41622A-BC56-4A4B-BA2C-B33FD6DD1E74}" destId="{36FB3C34-3568-485B-98F6-D217FC76D6AE}" srcOrd="3" destOrd="0" presId="urn:microsoft.com/office/officeart/2005/8/layout/orgChart1"/>
    <dgm:cxn modelId="{4D57CE39-6B40-458B-86E7-8582107A6167}" type="presParOf" srcId="{36FB3C34-3568-485B-98F6-D217FC76D6AE}" destId="{79253B0F-F293-4E70-9E56-9CB344595504}" srcOrd="0" destOrd="0" presId="urn:microsoft.com/office/officeart/2005/8/layout/orgChart1"/>
    <dgm:cxn modelId="{DE2B71E9-6D13-4BA9-B5A2-F529F8AE95C0}" type="presParOf" srcId="{79253B0F-F293-4E70-9E56-9CB344595504}" destId="{0F033A9C-D407-4E62-B570-6DFCEC6D2E9D}" srcOrd="0" destOrd="0" presId="urn:microsoft.com/office/officeart/2005/8/layout/orgChart1"/>
    <dgm:cxn modelId="{BD238F84-3F2F-4DDA-9035-D969ABA82C97}" type="presParOf" srcId="{79253B0F-F293-4E70-9E56-9CB344595504}" destId="{C63EE29D-3C1C-423B-B0DA-7B22ED196FCC}" srcOrd="1" destOrd="0" presId="urn:microsoft.com/office/officeart/2005/8/layout/orgChart1"/>
    <dgm:cxn modelId="{53223DA5-4A64-4DD5-AD83-CDBE7D42055B}" type="presParOf" srcId="{36FB3C34-3568-485B-98F6-D217FC76D6AE}" destId="{7DF223EF-B7FA-4734-8379-026C32BDCCE4}" srcOrd="1" destOrd="0" presId="urn:microsoft.com/office/officeart/2005/8/layout/orgChart1"/>
    <dgm:cxn modelId="{8F1B62B8-61F9-438A-B93B-46331E4D0C43}" type="presParOf" srcId="{7DF223EF-B7FA-4734-8379-026C32BDCCE4}" destId="{C1AACEE2-2738-4711-83B6-34288DB04ACD}" srcOrd="0" destOrd="0" presId="urn:microsoft.com/office/officeart/2005/8/layout/orgChart1"/>
    <dgm:cxn modelId="{B5BD23EB-66D3-4179-802A-948B3223C09C}" type="presParOf" srcId="{7DF223EF-B7FA-4734-8379-026C32BDCCE4}" destId="{6300AAD8-2AD8-49DF-B86B-BE9EDC1C2DF7}" srcOrd="1" destOrd="0" presId="urn:microsoft.com/office/officeart/2005/8/layout/orgChart1"/>
    <dgm:cxn modelId="{EDECCB0E-DE6D-4756-A654-0E2ADC1A2BFA}" type="presParOf" srcId="{6300AAD8-2AD8-49DF-B86B-BE9EDC1C2DF7}" destId="{B7BA2201-B5FB-4DC6-9EEA-1C83E40782C6}" srcOrd="0" destOrd="0" presId="urn:microsoft.com/office/officeart/2005/8/layout/orgChart1"/>
    <dgm:cxn modelId="{B20DC5F8-489B-4170-966C-5E98A8428CDA}" type="presParOf" srcId="{B7BA2201-B5FB-4DC6-9EEA-1C83E40782C6}" destId="{2F73E200-BDE4-401C-A2C1-489B8ED7E90B}" srcOrd="0" destOrd="0" presId="urn:microsoft.com/office/officeart/2005/8/layout/orgChart1"/>
    <dgm:cxn modelId="{F6666B19-33C5-4C57-B945-6D30E2E143CB}" type="presParOf" srcId="{B7BA2201-B5FB-4DC6-9EEA-1C83E40782C6}" destId="{C2D0DF91-6C17-4E19-A9D1-B12315FC82B0}" srcOrd="1" destOrd="0" presId="urn:microsoft.com/office/officeart/2005/8/layout/orgChart1"/>
    <dgm:cxn modelId="{3F79244B-7042-41FA-B89D-733B31FE7905}" type="presParOf" srcId="{6300AAD8-2AD8-49DF-B86B-BE9EDC1C2DF7}" destId="{7599F0E8-3D33-4DE0-933B-22EE7B6024DD}" srcOrd="1" destOrd="0" presId="urn:microsoft.com/office/officeart/2005/8/layout/orgChart1"/>
    <dgm:cxn modelId="{30A5CC45-5E61-4591-AEA2-7295F726DA79}" type="presParOf" srcId="{7599F0E8-3D33-4DE0-933B-22EE7B6024DD}" destId="{728EA170-8E16-4D7E-BAFD-02CDCAF38919}" srcOrd="0" destOrd="0" presId="urn:microsoft.com/office/officeart/2005/8/layout/orgChart1"/>
    <dgm:cxn modelId="{1F58719B-4114-443C-AD43-2A116329ADC9}" type="presParOf" srcId="{7599F0E8-3D33-4DE0-933B-22EE7B6024DD}" destId="{DC49FE79-57B8-41D0-95D4-A6790166DED3}" srcOrd="1" destOrd="0" presId="urn:microsoft.com/office/officeart/2005/8/layout/orgChart1"/>
    <dgm:cxn modelId="{0A781FAA-38CD-46D2-9900-1C7A1EEF5095}" type="presParOf" srcId="{DC49FE79-57B8-41D0-95D4-A6790166DED3}" destId="{20611AE1-F7F6-4230-BF3B-F714AC5A4E37}" srcOrd="0" destOrd="0" presId="urn:microsoft.com/office/officeart/2005/8/layout/orgChart1"/>
    <dgm:cxn modelId="{56509CB9-C635-46E5-8FD9-7683A6F4D39D}" type="presParOf" srcId="{20611AE1-F7F6-4230-BF3B-F714AC5A4E37}" destId="{0EF64E36-B1FA-48EE-B929-FEB3C285FABD}" srcOrd="0" destOrd="0" presId="urn:microsoft.com/office/officeart/2005/8/layout/orgChart1"/>
    <dgm:cxn modelId="{BC971139-37A1-4A7A-AEA4-0E367F0E3F81}" type="presParOf" srcId="{20611AE1-F7F6-4230-BF3B-F714AC5A4E37}" destId="{1CD4359B-2E82-42C7-8128-AE33F19C06DA}" srcOrd="1" destOrd="0" presId="urn:microsoft.com/office/officeart/2005/8/layout/orgChart1"/>
    <dgm:cxn modelId="{82CC4AF0-DAD5-40FF-9D45-3811A2B02736}" type="presParOf" srcId="{DC49FE79-57B8-41D0-95D4-A6790166DED3}" destId="{FD227AD9-84FB-4FEA-AAB3-573464A4A88A}" srcOrd="1" destOrd="0" presId="urn:microsoft.com/office/officeart/2005/8/layout/orgChart1"/>
    <dgm:cxn modelId="{F2024C8B-8907-4D4C-9B11-0C078A6A056F}" type="presParOf" srcId="{DC49FE79-57B8-41D0-95D4-A6790166DED3}" destId="{7930FC5A-3B98-4659-B2AD-25F68847D615}" srcOrd="2" destOrd="0" presId="urn:microsoft.com/office/officeart/2005/8/layout/orgChart1"/>
    <dgm:cxn modelId="{5C687B29-BCEE-43CC-8CF7-DD82B3667921}" type="presParOf" srcId="{7599F0E8-3D33-4DE0-933B-22EE7B6024DD}" destId="{2FF93A52-43AB-4874-8BEC-A1A0BBA00DE0}" srcOrd="2" destOrd="0" presId="urn:microsoft.com/office/officeart/2005/8/layout/orgChart1"/>
    <dgm:cxn modelId="{D433B52F-ADF7-4141-B402-E308E9FDD60C}" type="presParOf" srcId="{7599F0E8-3D33-4DE0-933B-22EE7B6024DD}" destId="{8BD8D36C-B220-4B5E-9AC6-07314BE46D89}" srcOrd="3" destOrd="0" presId="urn:microsoft.com/office/officeart/2005/8/layout/orgChart1"/>
    <dgm:cxn modelId="{3E5D2696-B0B3-481C-A34D-3C3908B452F7}" type="presParOf" srcId="{8BD8D36C-B220-4B5E-9AC6-07314BE46D89}" destId="{4A665FF9-6D2E-453B-9ACB-14C4B0A0454B}" srcOrd="0" destOrd="0" presId="urn:microsoft.com/office/officeart/2005/8/layout/orgChart1"/>
    <dgm:cxn modelId="{C2D4E8F9-69FD-4A88-9DE7-3DA0AC38BAF6}" type="presParOf" srcId="{4A665FF9-6D2E-453B-9ACB-14C4B0A0454B}" destId="{D256D32B-0CA4-4036-8C4B-BCAB71EC79BD}" srcOrd="0" destOrd="0" presId="urn:microsoft.com/office/officeart/2005/8/layout/orgChart1"/>
    <dgm:cxn modelId="{2C2A8B9E-A160-4A50-9E54-E732046773D8}" type="presParOf" srcId="{4A665FF9-6D2E-453B-9ACB-14C4B0A0454B}" destId="{97B72A66-7F77-41C8-AA3E-E4CF8656780D}" srcOrd="1" destOrd="0" presId="urn:microsoft.com/office/officeart/2005/8/layout/orgChart1"/>
    <dgm:cxn modelId="{53AB735E-8744-4698-9217-BCAC85B51C89}" type="presParOf" srcId="{8BD8D36C-B220-4B5E-9AC6-07314BE46D89}" destId="{A3FCEC58-DE7D-4928-894B-0856F1A977B3}" srcOrd="1" destOrd="0" presId="urn:microsoft.com/office/officeart/2005/8/layout/orgChart1"/>
    <dgm:cxn modelId="{07A1B6B0-A861-4699-9F2F-744AF3B89116}" type="presParOf" srcId="{8BD8D36C-B220-4B5E-9AC6-07314BE46D89}" destId="{908C5158-36AF-47FE-90F0-84B2CAACA947}" srcOrd="2" destOrd="0" presId="urn:microsoft.com/office/officeart/2005/8/layout/orgChart1"/>
    <dgm:cxn modelId="{94C65662-2DCC-4088-B523-ABB99855C666}" type="presParOf" srcId="{7599F0E8-3D33-4DE0-933B-22EE7B6024DD}" destId="{5CAD98DC-5BC9-4F26-B663-57848E7548F1}" srcOrd="4" destOrd="0" presId="urn:microsoft.com/office/officeart/2005/8/layout/orgChart1"/>
    <dgm:cxn modelId="{3C8E3F93-2129-4CBE-9D38-802C5FA7B453}" type="presParOf" srcId="{7599F0E8-3D33-4DE0-933B-22EE7B6024DD}" destId="{3989DD46-BEEF-4BF9-B2FD-B3B44B42B2FD}" srcOrd="5" destOrd="0" presId="urn:microsoft.com/office/officeart/2005/8/layout/orgChart1"/>
    <dgm:cxn modelId="{DF0E1C8A-B92C-42DF-B035-8858A1F1078C}" type="presParOf" srcId="{3989DD46-BEEF-4BF9-B2FD-B3B44B42B2FD}" destId="{95AF40FC-B820-44CE-BFA2-C520FB7F7DFA}" srcOrd="0" destOrd="0" presId="urn:microsoft.com/office/officeart/2005/8/layout/orgChart1"/>
    <dgm:cxn modelId="{36984B6A-142A-456A-BE85-73AAAA2C6FFE}" type="presParOf" srcId="{95AF40FC-B820-44CE-BFA2-C520FB7F7DFA}" destId="{0A9680A4-605C-4B0C-AE03-81B10EB17F82}" srcOrd="0" destOrd="0" presId="urn:microsoft.com/office/officeart/2005/8/layout/orgChart1"/>
    <dgm:cxn modelId="{98ADB009-5679-41FC-A624-3B9E1B8503BB}" type="presParOf" srcId="{95AF40FC-B820-44CE-BFA2-C520FB7F7DFA}" destId="{F93CBF7F-DF37-40A1-8DB0-FF9E2507D996}" srcOrd="1" destOrd="0" presId="urn:microsoft.com/office/officeart/2005/8/layout/orgChart1"/>
    <dgm:cxn modelId="{320D0E7B-450E-4B22-AECC-62029B1076B1}" type="presParOf" srcId="{3989DD46-BEEF-4BF9-B2FD-B3B44B42B2FD}" destId="{7F288314-8ABC-435A-BF63-E39AF3F704EE}" srcOrd="1" destOrd="0" presId="urn:microsoft.com/office/officeart/2005/8/layout/orgChart1"/>
    <dgm:cxn modelId="{1C476AB4-DC10-4800-82AC-68514E4C3A34}" type="presParOf" srcId="{3989DD46-BEEF-4BF9-B2FD-B3B44B42B2FD}" destId="{0390BB0F-BCAE-4D23-9C44-DB42B13C0218}" srcOrd="2" destOrd="0" presId="urn:microsoft.com/office/officeart/2005/8/layout/orgChart1"/>
    <dgm:cxn modelId="{07CF6813-5639-4333-82F2-003B3306C443}" type="presParOf" srcId="{7599F0E8-3D33-4DE0-933B-22EE7B6024DD}" destId="{044D6F34-65A4-4A8F-882D-47895C66469F}" srcOrd="6" destOrd="0" presId="urn:microsoft.com/office/officeart/2005/8/layout/orgChart1"/>
    <dgm:cxn modelId="{59B067DA-0134-4056-9D93-BBFD1EF09C2A}" type="presParOf" srcId="{7599F0E8-3D33-4DE0-933B-22EE7B6024DD}" destId="{AC502ED3-FD01-4E7F-A57A-9D1E38B58F10}" srcOrd="7" destOrd="0" presId="urn:microsoft.com/office/officeart/2005/8/layout/orgChart1"/>
    <dgm:cxn modelId="{99393E49-30B7-4B57-AEAE-8FEF57452EDE}" type="presParOf" srcId="{AC502ED3-FD01-4E7F-A57A-9D1E38B58F10}" destId="{5687959A-E0CB-44B3-AF85-EB027D7DB94D}" srcOrd="0" destOrd="0" presId="urn:microsoft.com/office/officeart/2005/8/layout/orgChart1"/>
    <dgm:cxn modelId="{D445AE60-F380-46D1-B066-3640FFED3CBC}" type="presParOf" srcId="{5687959A-E0CB-44B3-AF85-EB027D7DB94D}" destId="{CDE452AB-6FCD-47F3-86BA-2CB5D4403D7A}" srcOrd="0" destOrd="0" presId="urn:microsoft.com/office/officeart/2005/8/layout/orgChart1"/>
    <dgm:cxn modelId="{932296D0-FF1D-464B-ABD1-5BECB633E38E}" type="presParOf" srcId="{5687959A-E0CB-44B3-AF85-EB027D7DB94D}" destId="{7FDFF1F2-9604-4E20-B5C4-09DFCA599B4C}" srcOrd="1" destOrd="0" presId="urn:microsoft.com/office/officeart/2005/8/layout/orgChart1"/>
    <dgm:cxn modelId="{761D6864-1718-4475-864E-D7975A7773B7}" type="presParOf" srcId="{AC502ED3-FD01-4E7F-A57A-9D1E38B58F10}" destId="{68D16C6E-A114-43B5-95EE-CDF6FF399FA9}" srcOrd="1" destOrd="0" presId="urn:microsoft.com/office/officeart/2005/8/layout/orgChart1"/>
    <dgm:cxn modelId="{9D9336A5-3AE5-41B9-923D-F61208DF16EA}" type="presParOf" srcId="{AC502ED3-FD01-4E7F-A57A-9D1E38B58F10}" destId="{88AB2E87-0BA8-4700-A899-85D6A6F6659B}" srcOrd="2" destOrd="0" presId="urn:microsoft.com/office/officeart/2005/8/layout/orgChart1"/>
    <dgm:cxn modelId="{7947F685-A9FB-42F8-A1FE-26FA9B53CA0D}" type="presParOf" srcId="{6300AAD8-2AD8-49DF-B86B-BE9EDC1C2DF7}" destId="{7D856DCB-AB36-47A2-BFB2-3680ED4D27D5}" srcOrd="2" destOrd="0" presId="urn:microsoft.com/office/officeart/2005/8/layout/orgChart1"/>
    <dgm:cxn modelId="{75CBF5E2-E527-4D4C-981A-CC52E0DF7618}" type="presParOf" srcId="{36FB3C34-3568-485B-98F6-D217FC76D6AE}" destId="{BBE53ADE-2750-40C5-B47D-9D877BE25B93}" srcOrd="2" destOrd="0" presId="urn:microsoft.com/office/officeart/2005/8/layout/orgChart1"/>
    <dgm:cxn modelId="{823C88B8-075C-4658-8581-F79DBE450210}" type="presParOf" srcId="{3C41622A-BC56-4A4B-BA2C-B33FD6DD1E74}" destId="{972E55AE-628B-4C9B-B70B-D2693D51AF9E}" srcOrd="4" destOrd="0" presId="urn:microsoft.com/office/officeart/2005/8/layout/orgChart1"/>
    <dgm:cxn modelId="{C447F4B1-BD8E-432A-B765-DCADC476F5FE}" type="presParOf" srcId="{3C41622A-BC56-4A4B-BA2C-B33FD6DD1E74}" destId="{B1725B03-6033-4ACB-9071-C759B93933CF}" srcOrd="5" destOrd="0" presId="urn:microsoft.com/office/officeart/2005/8/layout/orgChart1"/>
    <dgm:cxn modelId="{DDD47E3E-245A-4C1C-87C4-49F1AB231DB9}" type="presParOf" srcId="{B1725B03-6033-4ACB-9071-C759B93933CF}" destId="{1E5F12AA-235B-4E62-AADD-A708EE640862}" srcOrd="0" destOrd="0" presId="urn:microsoft.com/office/officeart/2005/8/layout/orgChart1"/>
    <dgm:cxn modelId="{0277109F-D0B6-4E92-801F-2035582E6E29}" type="presParOf" srcId="{1E5F12AA-235B-4E62-AADD-A708EE640862}" destId="{C78F1890-4816-4E19-A460-ED969F8000E8}" srcOrd="0" destOrd="0" presId="urn:microsoft.com/office/officeart/2005/8/layout/orgChart1"/>
    <dgm:cxn modelId="{F5042BCF-6EFB-4E0E-8EEE-DED7F697F735}" type="presParOf" srcId="{1E5F12AA-235B-4E62-AADD-A708EE640862}" destId="{0C9DC573-35AC-449E-A299-1A15CF7BF263}" srcOrd="1" destOrd="0" presId="urn:microsoft.com/office/officeart/2005/8/layout/orgChart1"/>
    <dgm:cxn modelId="{5D4A42AC-3951-4CF3-8C41-0BA2AE032D82}" type="presParOf" srcId="{B1725B03-6033-4ACB-9071-C759B93933CF}" destId="{D170D45E-5BA8-43B6-9C5C-F2E8BE30D500}" srcOrd="1" destOrd="0" presId="urn:microsoft.com/office/officeart/2005/8/layout/orgChart1"/>
    <dgm:cxn modelId="{DD2CDBD0-EB04-4CD7-B6B1-A86F6566C09C}" type="presParOf" srcId="{D170D45E-5BA8-43B6-9C5C-F2E8BE30D500}" destId="{15FA295E-621F-44E5-99E7-F3EFAC39C0F8}" srcOrd="0" destOrd="0" presId="urn:microsoft.com/office/officeart/2005/8/layout/orgChart1"/>
    <dgm:cxn modelId="{250BD9F8-E88F-412A-A98D-06ADCA293303}" type="presParOf" srcId="{D170D45E-5BA8-43B6-9C5C-F2E8BE30D500}" destId="{B949818A-9970-4849-B71E-A726F3FDDD31}" srcOrd="1" destOrd="0" presId="urn:microsoft.com/office/officeart/2005/8/layout/orgChart1"/>
    <dgm:cxn modelId="{CCEC3635-5184-4A8D-9943-A4026F9B9B98}" type="presParOf" srcId="{B949818A-9970-4849-B71E-A726F3FDDD31}" destId="{E28DFC28-0B51-44FB-B582-0A96ABDFDB09}" srcOrd="0" destOrd="0" presId="urn:microsoft.com/office/officeart/2005/8/layout/orgChart1"/>
    <dgm:cxn modelId="{F65307EC-4020-4C84-8F2D-2FC1E570909F}" type="presParOf" srcId="{E28DFC28-0B51-44FB-B582-0A96ABDFDB09}" destId="{0DE57BA8-DB1B-41DD-BA69-347223DAE13C}" srcOrd="0" destOrd="0" presId="urn:microsoft.com/office/officeart/2005/8/layout/orgChart1"/>
    <dgm:cxn modelId="{A3E6B6B3-B81E-40EA-A7CB-8B1F307F3E68}" type="presParOf" srcId="{E28DFC28-0B51-44FB-B582-0A96ABDFDB09}" destId="{D75BEE50-35DC-400C-A74C-CA256E6A990C}" srcOrd="1" destOrd="0" presId="urn:microsoft.com/office/officeart/2005/8/layout/orgChart1"/>
    <dgm:cxn modelId="{542F0AE0-50A1-400B-BC57-EC4240FB350A}" type="presParOf" srcId="{B949818A-9970-4849-B71E-A726F3FDDD31}" destId="{66DB1183-DD55-4D15-AAAE-D3CA02AD90BF}" srcOrd="1" destOrd="0" presId="urn:microsoft.com/office/officeart/2005/8/layout/orgChart1"/>
    <dgm:cxn modelId="{B0DEDA34-D3F4-4ADD-91C8-3C0CE90707EC}" type="presParOf" srcId="{66DB1183-DD55-4D15-AAAE-D3CA02AD90BF}" destId="{4309E36C-BBCB-4A93-A865-697CA844FEEC}" srcOrd="0" destOrd="0" presId="urn:microsoft.com/office/officeart/2005/8/layout/orgChart1"/>
    <dgm:cxn modelId="{AA19107B-DE6F-488A-8F13-3BF966C8DFF7}" type="presParOf" srcId="{66DB1183-DD55-4D15-AAAE-D3CA02AD90BF}" destId="{ACD4D71A-F918-4DA6-A90D-0DBAF0C0FB56}" srcOrd="1" destOrd="0" presId="urn:microsoft.com/office/officeart/2005/8/layout/orgChart1"/>
    <dgm:cxn modelId="{43C4A77A-51F1-4D30-8F18-16C108F20662}" type="presParOf" srcId="{ACD4D71A-F918-4DA6-A90D-0DBAF0C0FB56}" destId="{6587F70C-5D91-4C99-B7B9-1A782B1E7CA5}" srcOrd="0" destOrd="0" presId="urn:microsoft.com/office/officeart/2005/8/layout/orgChart1"/>
    <dgm:cxn modelId="{31187D79-02AC-4276-BD31-2B3ACD398E89}" type="presParOf" srcId="{6587F70C-5D91-4C99-B7B9-1A782B1E7CA5}" destId="{42A2209B-FADA-4FC8-BB88-06580EAE3290}" srcOrd="0" destOrd="0" presId="urn:microsoft.com/office/officeart/2005/8/layout/orgChart1"/>
    <dgm:cxn modelId="{F935BE3B-0ACB-40C8-B1EE-6F3136C9A781}" type="presParOf" srcId="{6587F70C-5D91-4C99-B7B9-1A782B1E7CA5}" destId="{A91BB063-B1DB-4354-9290-E0D78B7EBE6D}" srcOrd="1" destOrd="0" presId="urn:microsoft.com/office/officeart/2005/8/layout/orgChart1"/>
    <dgm:cxn modelId="{92BE4F7C-0E60-42DD-BE51-B1FEA1C6EB6A}" type="presParOf" srcId="{ACD4D71A-F918-4DA6-A90D-0DBAF0C0FB56}" destId="{47612013-6FC1-4E75-BB46-0313EA4F676A}" srcOrd="1" destOrd="0" presId="urn:microsoft.com/office/officeart/2005/8/layout/orgChart1"/>
    <dgm:cxn modelId="{A9F7F83B-F09D-4E55-980D-3288FF1F2489}" type="presParOf" srcId="{ACD4D71A-F918-4DA6-A90D-0DBAF0C0FB56}" destId="{458D7324-9BD5-40A9-ACE7-80E7750EB02A}" srcOrd="2" destOrd="0" presId="urn:microsoft.com/office/officeart/2005/8/layout/orgChart1"/>
    <dgm:cxn modelId="{4A9BA006-EB56-4209-B0FF-04EE94C83049}" type="presParOf" srcId="{66DB1183-DD55-4D15-AAAE-D3CA02AD90BF}" destId="{69BD474B-4F89-4422-8CAC-740293A052E7}" srcOrd="2" destOrd="0" presId="urn:microsoft.com/office/officeart/2005/8/layout/orgChart1"/>
    <dgm:cxn modelId="{7F776E60-6E01-46E2-AC01-A21E4BAA6FF8}" type="presParOf" srcId="{66DB1183-DD55-4D15-AAAE-D3CA02AD90BF}" destId="{4ACFD1BF-D366-4028-8BCD-974D6FFB35A8}" srcOrd="3" destOrd="0" presId="urn:microsoft.com/office/officeart/2005/8/layout/orgChart1"/>
    <dgm:cxn modelId="{8195E921-02AB-4A4A-B014-BA954AACD6E0}" type="presParOf" srcId="{4ACFD1BF-D366-4028-8BCD-974D6FFB35A8}" destId="{52233D86-19BC-4248-95AB-E7A9C8C062DF}" srcOrd="0" destOrd="0" presId="urn:microsoft.com/office/officeart/2005/8/layout/orgChart1"/>
    <dgm:cxn modelId="{F51548BB-50E5-4065-B581-E5333E554F94}" type="presParOf" srcId="{52233D86-19BC-4248-95AB-E7A9C8C062DF}" destId="{504A8454-FA1C-479F-8FBD-9274C8A02CFB}" srcOrd="0" destOrd="0" presId="urn:microsoft.com/office/officeart/2005/8/layout/orgChart1"/>
    <dgm:cxn modelId="{EC9ECEB5-66F0-4C5E-AC92-8FB8992B5137}" type="presParOf" srcId="{52233D86-19BC-4248-95AB-E7A9C8C062DF}" destId="{BBF5D5AB-9A81-4DDA-9771-E23719FA0473}" srcOrd="1" destOrd="0" presId="urn:microsoft.com/office/officeart/2005/8/layout/orgChart1"/>
    <dgm:cxn modelId="{5FD3F65B-53EB-4A1F-9439-CE4049856926}" type="presParOf" srcId="{4ACFD1BF-D366-4028-8BCD-974D6FFB35A8}" destId="{E5D09ECB-D1F9-45C5-AD0E-9366396159CF}" srcOrd="1" destOrd="0" presId="urn:microsoft.com/office/officeart/2005/8/layout/orgChart1"/>
    <dgm:cxn modelId="{C50F37D4-605D-40C3-8BFB-64BD1CDC4CAB}" type="presParOf" srcId="{4ACFD1BF-D366-4028-8BCD-974D6FFB35A8}" destId="{E3DAC2CB-45C9-4934-B43A-9606D95645AC}" srcOrd="2" destOrd="0" presId="urn:microsoft.com/office/officeart/2005/8/layout/orgChart1"/>
    <dgm:cxn modelId="{303C55EC-52EF-46BF-8E32-882ED76AE1E2}" type="presParOf" srcId="{66DB1183-DD55-4D15-AAAE-D3CA02AD90BF}" destId="{FDA37933-ED4B-4333-8BE3-1D9870ED725E}" srcOrd="4" destOrd="0" presId="urn:microsoft.com/office/officeart/2005/8/layout/orgChart1"/>
    <dgm:cxn modelId="{925A1620-86FD-460B-B57C-F9C629A41393}" type="presParOf" srcId="{66DB1183-DD55-4D15-AAAE-D3CA02AD90BF}" destId="{F92ED9C7-6C7D-451F-8D76-A0DA63788CF2}" srcOrd="5" destOrd="0" presId="urn:microsoft.com/office/officeart/2005/8/layout/orgChart1"/>
    <dgm:cxn modelId="{9D98DFAA-1E83-4CAD-9B47-54A6FAA6A310}" type="presParOf" srcId="{F92ED9C7-6C7D-451F-8D76-A0DA63788CF2}" destId="{BD4119F5-5688-4DD9-A9E6-8B375D057A43}" srcOrd="0" destOrd="0" presId="urn:microsoft.com/office/officeart/2005/8/layout/orgChart1"/>
    <dgm:cxn modelId="{C9E7F842-6C2A-4B22-9E4B-AC2C83B5D8BA}" type="presParOf" srcId="{BD4119F5-5688-4DD9-A9E6-8B375D057A43}" destId="{4509D99D-4509-4A57-B9A2-8D71B5BF88C9}" srcOrd="0" destOrd="0" presId="urn:microsoft.com/office/officeart/2005/8/layout/orgChart1"/>
    <dgm:cxn modelId="{94574808-5CAE-4DE0-9A2B-50A3E5E970B8}" type="presParOf" srcId="{BD4119F5-5688-4DD9-A9E6-8B375D057A43}" destId="{0BA9362A-FB1D-48BB-8F9E-1A240E92A671}" srcOrd="1" destOrd="0" presId="urn:microsoft.com/office/officeart/2005/8/layout/orgChart1"/>
    <dgm:cxn modelId="{1691C2AF-10D6-4ED6-8E97-EFB8D76C3230}" type="presParOf" srcId="{F92ED9C7-6C7D-451F-8D76-A0DA63788CF2}" destId="{DC14835D-82C8-42C5-BB56-4C0D2CFC1183}" srcOrd="1" destOrd="0" presId="urn:microsoft.com/office/officeart/2005/8/layout/orgChart1"/>
    <dgm:cxn modelId="{9A6745B7-3624-4CB1-8EB3-03FE839D3A54}" type="presParOf" srcId="{F92ED9C7-6C7D-451F-8D76-A0DA63788CF2}" destId="{8BC2BDCE-9AB8-4C3A-A069-6800FD3ED1C8}" srcOrd="2" destOrd="0" presId="urn:microsoft.com/office/officeart/2005/8/layout/orgChart1"/>
    <dgm:cxn modelId="{DBE0BF78-63DE-4FB2-B094-5B8CD6097373}" type="presParOf" srcId="{B949818A-9970-4849-B71E-A726F3FDDD31}" destId="{0A0DFBC7-2A9B-4CF4-B2DE-C4DD82D1A65D}" srcOrd="2" destOrd="0" presId="urn:microsoft.com/office/officeart/2005/8/layout/orgChart1"/>
    <dgm:cxn modelId="{00C0425F-1E1D-4AAF-91F2-5F55AC8D9A0A}" type="presParOf" srcId="{B1725B03-6033-4ACB-9071-C759B93933CF}" destId="{A20F7F31-9802-4C52-997A-593CB24093E9}" srcOrd="2" destOrd="0" presId="urn:microsoft.com/office/officeart/2005/8/layout/orgChart1"/>
    <dgm:cxn modelId="{831D7082-4AB9-4DA0-AB67-166D260D8D11}" type="presParOf" srcId="{3C41622A-BC56-4A4B-BA2C-B33FD6DD1E74}" destId="{23232B84-65F9-4FE2-BC27-7895DE186D23}" srcOrd="6" destOrd="0" presId="urn:microsoft.com/office/officeart/2005/8/layout/orgChart1"/>
    <dgm:cxn modelId="{33936A46-0AC9-40BE-BEB8-E1615FF2E0E4}" type="presParOf" srcId="{3C41622A-BC56-4A4B-BA2C-B33FD6DD1E74}" destId="{8986CB90-EF31-4B85-BF9C-900B69677621}" srcOrd="7" destOrd="0" presId="urn:microsoft.com/office/officeart/2005/8/layout/orgChart1"/>
    <dgm:cxn modelId="{08E9197F-6D7C-48BB-96EC-A14EF6EC4812}" type="presParOf" srcId="{8986CB90-EF31-4B85-BF9C-900B69677621}" destId="{C33E39E1-6F0E-40ED-B356-2D2D51C87BAB}" srcOrd="0" destOrd="0" presId="urn:microsoft.com/office/officeart/2005/8/layout/orgChart1"/>
    <dgm:cxn modelId="{70F3B5AA-AA65-451E-A06E-702979C548B5}" type="presParOf" srcId="{C33E39E1-6F0E-40ED-B356-2D2D51C87BAB}" destId="{3213C6F7-9E62-4409-B248-740A9E72F323}" srcOrd="0" destOrd="0" presId="urn:microsoft.com/office/officeart/2005/8/layout/orgChart1"/>
    <dgm:cxn modelId="{E0EB2E9B-5B41-4304-B684-988274920685}" type="presParOf" srcId="{C33E39E1-6F0E-40ED-B356-2D2D51C87BAB}" destId="{16AD6FC2-A9C2-40CD-9628-09D7FE93C627}" srcOrd="1" destOrd="0" presId="urn:microsoft.com/office/officeart/2005/8/layout/orgChart1"/>
    <dgm:cxn modelId="{8942E59F-38A2-4A03-AE28-562125C7BB5B}" type="presParOf" srcId="{8986CB90-EF31-4B85-BF9C-900B69677621}" destId="{271818D9-DE57-4491-8071-3FF133E67C63}" srcOrd="1" destOrd="0" presId="urn:microsoft.com/office/officeart/2005/8/layout/orgChart1"/>
    <dgm:cxn modelId="{09FB2712-10CE-42FB-A5BC-595524503AC4}" type="presParOf" srcId="{271818D9-DE57-4491-8071-3FF133E67C63}" destId="{A23B030E-0969-477F-A922-FF02A608E038}" srcOrd="0" destOrd="0" presId="urn:microsoft.com/office/officeart/2005/8/layout/orgChart1"/>
    <dgm:cxn modelId="{DEDBCCA7-9982-4858-953A-7825A92C5294}" type="presParOf" srcId="{271818D9-DE57-4491-8071-3FF133E67C63}" destId="{E7E32960-E64D-4E88-BFAD-F817CA3800FB}" srcOrd="1" destOrd="0" presId="urn:microsoft.com/office/officeart/2005/8/layout/orgChart1"/>
    <dgm:cxn modelId="{D81BD773-D089-4D39-88BD-AD38FF4F2B53}" type="presParOf" srcId="{E7E32960-E64D-4E88-BFAD-F817CA3800FB}" destId="{DB717F33-03C4-4651-AB71-8C4F6B14D995}" srcOrd="0" destOrd="0" presId="urn:microsoft.com/office/officeart/2005/8/layout/orgChart1"/>
    <dgm:cxn modelId="{F67E87AC-6666-4747-9828-10E9B43E1F89}" type="presParOf" srcId="{DB717F33-03C4-4651-AB71-8C4F6B14D995}" destId="{843772DB-0D59-4404-9CF3-C5A1D4ED8432}" srcOrd="0" destOrd="0" presId="urn:microsoft.com/office/officeart/2005/8/layout/orgChart1"/>
    <dgm:cxn modelId="{CD1126C1-8E5D-4FAF-8841-75E007335963}" type="presParOf" srcId="{DB717F33-03C4-4651-AB71-8C4F6B14D995}" destId="{5EE687B7-CEE0-4B8B-BAD5-495FD8FF6487}" srcOrd="1" destOrd="0" presId="urn:microsoft.com/office/officeart/2005/8/layout/orgChart1"/>
    <dgm:cxn modelId="{12010C84-DF06-48BD-8A14-79271EA7720F}" type="presParOf" srcId="{E7E32960-E64D-4E88-BFAD-F817CA3800FB}" destId="{D06D23E3-EC20-4316-A37C-E48FA00304FB}" srcOrd="1" destOrd="0" presId="urn:microsoft.com/office/officeart/2005/8/layout/orgChart1"/>
    <dgm:cxn modelId="{C96C6356-4B43-405A-90CD-319D5F4B805B}" type="presParOf" srcId="{D06D23E3-EC20-4316-A37C-E48FA00304FB}" destId="{2209308F-A674-4D4C-99DD-D19376D4E092}" srcOrd="0" destOrd="0" presId="urn:microsoft.com/office/officeart/2005/8/layout/orgChart1"/>
    <dgm:cxn modelId="{93C977FD-9DB7-466A-8A04-E97411A58B4A}" type="presParOf" srcId="{D06D23E3-EC20-4316-A37C-E48FA00304FB}" destId="{FA3675F1-F602-4B00-A0C7-CC4AEB67DB6F}" srcOrd="1" destOrd="0" presId="urn:microsoft.com/office/officeart/2005/8/layout/orgChart1"/>
    <dgm:cxn modelId="{93A2B15C-F12C-4EF3-B961-3A8898F30F77}" type="presParOf" srcId="{FA3675F1-F602-4B00-A0C7-CC4AEB67DB6F}" destId="{949141B6-D124-48D1-BF0F-943768D61A77}" srcOrd="0" destOrd="0" presId="urn:microsoft.com/office/officeart/2005/8/layout/orgChart1"/>
    <dgm:cxn modelId="{B03BF3ED-341A-4DF7-9102-59AC5B687D62}" type="presParOf" srcId="{949141B6-D124-48D1-BF0F-943768D61A77}" destId="{B6A2F693-C2B9-4EEE-9A77-8E73F5D8E3F9}" srcOrd="0" destOrd="0" presId="urn:microsoft.com/office/officeart/2005/8/layout/orgChart1"/>
    <dgm:cxn modelId="{4652FAF1-86E3-40D4-9FF7-8F490E3161DE}" type="presParOf" srcId="{949141B6-D124-48D1-BF0F-943768D61A77}" destId="{B9A26E76-6EBC-43C9-B760-5699B3CE080C}" srcOrd="1" destOrd="0" presId="urn:microsoft.com/office/officeart/2005/8/layout/orgChart1"/>
    <dgm:cxn modelId="{9068DFA1-81E0-4D11-80EE-E0E592D466BC}" type="presParOf" srcId="{FA3675F1-F602-4B00-A0C7-CC4AEB67DB6F}" destId="{FE8D65CB-F1AE-4A4D-B981-2C9E479A737B}" srcOrd="1" destOrd="0" presId="urn:microsoft.com/office/officeart/2005/8/layout/orgChart1"/>
    <dgm:cxn modelId="{900BE105-2C36-40C4-89BF-C8692E1277B8}" type="presParOf" srcId="{FA3675F1-F602-4B00-A0C7-CC4AEB67DB6F}" destId="{D27D2BED-C8A0-4D30-A71F-556789A64BFC}" srcOrd="2" destOrd="0" presId="urn:microsoft.com/office/officeart/2005/8/layout/orgChart1"/>
    <dgm:cxn modelId="{2F481208-C41C-4B43-973A-8D355E58FE2D}" type="presParOf" srcId="{D06D23E3-EC20-4316-A37C-E48FA00304FB}" destId="{9E50121A-9DAF-443D-8D82-8648DF47BE55}" srcOrd="2" destOrd="0" presId="urn:microsoft.com/office/officeart/2005/8/layout/orgChart1"/>
    <dgm:cxn modelId="{B1420ABB-2ED3-48DC-AA90-8A086531F13E}" type="presParOf" srcId="{D06D23E3-EC20-4316-A37C-E48FA00304FB}" destId="{4A40618C-0B5F-45C4-8A80-F600E9F460B7}" srcOrd="3" destOrd="0" presId="urn:microsoft.com/office/officeart/2005/8/layout/orgChart1"/>
    <dgm:cxn modelId="{41FA3D60-CD5C-46F4-AE3E-588B96B830EE}" type="presParOf" srcId="{4A40618C-0B5F-45C4-8A80-F600E9F460B7}" destId="{9E722D03-1A74-4E77-B1B8-C1ADA0815134}" srcOrd="0" destOrd="0" presId="urn:microsoft.com/office/officeart/2005/8/layout/orgChart1"/>
    <dgm:cxn modelId="{EC05A328-C76A-4539-9857-D0D3F51FC628}" type="presParOf" srcId="{9E722D03-1A74-4E77-B1B8-C1ADA0815134}" destId="{864435EE-7EF8-4827-9759-1D88DD721BF4}" srcOrd="0" destOrd="0" presId="urn:microsoft.com/office/officeart/2005/8/layout/orgChart1"/>
    <dgm:cxn modelId="{0AF57540-191C-4D5C-B0A5-7389B82FBA0C}" type="presParOf" srcId="{9E722D03-1A74-4E77-B1B8-C1ADA0815134}" destId="{410A85CC-4970-4FFC-9493-A8FEE051F7EB}" srcOrd="1" destOrd="0" presId="urn:microsoft.com/office/officeart/2005/8/layout/orgChart1"/>
    <dgm:cxn modelId="{82FCF81C-EB27-4AE3-B538-B648BF9CCA7A}" type="presParOf" srcId="{4A40618C-0B5F-45C4-8A80-F600E9F460B7}" destId="{2D264E02-F677-43BE-B69C-63BB65BF1CB0}" srcOrd="1" destOrd="0" presId="urn:microsoft.com/office/officeart/2005/8/layout/orgChart1"/>
    <dgm:cxn modelId="{F5516AA6-9981-447F-BC10-4EED4101BF07}" type="presParOf" srcId="{4A40618C-0B5F-45C4-8A80-F600E9F460B7}" destId="{4A34A8C8-472C-4F88-A8BE-D27DFBB9B1E1}" srcOrd="2" destOrd="0" presId="urn:microsoft.com/office/officeart/2005/8/layout/orgChart1"/>
    <dgm:cxn modelId="{F183D2D7-8BDB-42A0-9ED6-89CFC4AD1682}" type="presParOf" srcId="{D06D23E3-EC20-4316-A37C-E48FA00304FB}" destId="{99815FDA-3836-40BA-AAAB-659DCCBD58AC}" srcOrd="4" destOrd="0" presId="urn:microsoft.com/office/officeart/2005/8/layout/orgChart1"/>
    <dgm:cxn modelId="{EEDE5023-8034-4454-8764-E7AABF4CD5B3}" type="presParOf" srcId="{D06D23E3-EC20-4316-A37C-E48FA00304FB}" destId="{A3ECAF7E-887E-4D70-9A49-5306A90ED113}" srcOrd="5" destOrd="0" presId="urn:microsoft.com/office/officeart/2005/8/layout/orgChart1"/>
    <dgm:cxn modelId="{42DD0090-0D9B-4F3C-B2EA-FB8F97788B1E}" type="presParOf" srcId="{A3ECAF7E-887E-4D70-9A49-5306A90ED113}" destId="{142F81DE-892E-4463-BEBE-AC076A2794DA}" srcOrd="0" destOrd="0" presId="urn:microsoft.com/office/officeart/2005/8/layout/orgChart1"/>
    <dgm:cxn modelId="{D4C4F91B-BE0F-4FF8-A645-075C507192C8}" type="presParOf" srcId="{142F81DE-892E-4463-BEBE-AC076A2794DA}" destId="{45E7DE93-8D63-4987-9EEE-412E20AC986F}" srcOrd="0" destOrd="0" presId="urn:microsoft.com/office/officeart/2005/8/layout/orgChart1"/>
    <dgm:cxn modelId="{EC05BC32-307C-4CA6-8F99-1FE388DF75FD}" type="presParOf" srcId="{142F81DE-892E-4463-BEBE-AC076A2794DA}" destId="{B62E5931-6E8D-4001-B9F7-37D62F65A565}" srcOrd="1" destOrd="0" presId="urn:microsoft.com/office/officeart/2005/8/layout/orgChart1"/>
    <dgm:cxn modelId="{04743610-B8DE-4FAA-A7E3-CD456ACF3D7F}" type="presParOf" srcId="{A3ECAF7E-887E-4D70-9A49-5306A90ED113}" destId="{44F55221-1709-4717-B771-D17FB752DA5E}" srcOrd="1" destOrd="0" presId="urn:microsoft.com/office/officeart/2005/8/layout/orgChart1"/>
    <dgm:cxn modelId="{E4EEF52F-5105-41CE-B3C9-3DCC7AA9463C}" type="presParOf" srcId="{A3ECAF7E-887E-4D70-9A49-5306A90ED113}" destId="{E50CBC71-9D0C-492C-9484-5C6933186949}" srcOrd="2" destOrd="0" presId="urn:microsoft.com/office/officeart/2005/8/layout/orgChart1"/>
    <dgm:cxn modelId="{8EEAA888-810A-4D5C-887A-F719736170E2}" type="presParOf" srcId="{D06D23E3-EC20-4316-A37C-E48FA00304FB}" destId="{29C6B47C-E51A-44EC-AC97-BD7A4EBE2F7C}" srcOrd="6" destOrd="0" presId="urn:microsoft.com/office/officeart/2005/8/layout/orgChart1"/>
    <dgm:cxn modelId="{124DD0F6-1FC1-467D-BF0C-B784F4730572}" type="presParOf" srcId="{D06D23E3-EC20-4316-A37C-E48FA00304FB}" destId="{1AF9E065-8EEC-434A-AFB5-533D061A8DB6}" srcOrd="7" destOrd="0" presId="urn:microsoft.com/office/officeart/2005/8/layout/orgChart1"/>
    <dgm:cxn modelId="{66B0867D-D78C-433E-AB30-E73ACF10DF19}" type="presParOf" srcId="{1AF9E065-8EEC-434A-AFB5-533D061A8DB6}" destId="{69DC98E0-E34D-4F2F-AA3F-DB9EA9D5380D}" srcOrd="0" destOrd="0" presId="urn:microsoft.com/office/officeart/2005/8/layout/orgChart1"/>
    <dgm:cxn modelId="{CFD21915-5F95-4FE9-AFE8-324B4A448D60}" type="presParOf" srcId="{69DC98E0-E34D-4F2F-AA3F-DB9EA9D5380D}" destId="{48A3EF19-6F72-41C6-A30A-9F346AED1A49}" srcOrd="0" destOrd="0" presId="urn:microsoft.com/office/officeart/2005/8/layout/orgChart1"/>
    <dgm:cxn modelId="{D9079B6E-93E8-4461-9BEE-52FAC3691FF1}" type="presParOf" srcId="{69DC98E0-E34D-4F2F-AA3F-DB9EA9D5380D}" destId="{DEBCE85B-FDB0-4600-A815-E58F3AA4664D}" srcOrd="1" destOrd="0" presId="urn:microsoft.com/office/officeart/2005/8/layout/orgChart1"/>
    <dgm:cxn modelId="{C8080326-32C0-4417-B250-BDDE2EC378CC}" type="presParOf" srcId="{1AF9E065-8EEC-434A-AFB5-533D061A8DB6}" destId="{BE8CA47F-26C5-4B0D-AE7A-500AD5F97FCA}" srcOrd="1" destOrd="0" presId="urn:microsoft.com/office/officeart/2005/8/layout/orgChart1"/>
    <dgm:cxn modelId="{F8A00EAE-8714-44E8-88C9-C06A9B7F3D5D}" type="presParOf" srcId="{1AF9E065-8EEC-434A-AFB5-533D061A8DB6}" destId="{DDFF454E-AFDE-46C8-82B7-DDFF8ECA4B78}" srcOrd="2" destOrd="0" presId="urn:microsoft.com/office/officeart/2005/8/layout/orgChart1"/>
    <dgm:cxn modelId="{323F5CCE-CC8E-4BE1-829A-3787061FCEF3}" type="presParOf" srcId="{E7E32960-E64D-4E88-BFAD-F817CA3800FB}" destId="{5EBBCEAB-876E-49FC-8409-D07D70C9D42C}" srcOrd="2" destOrd="0" presId="urn:microsoft.com/office/officeart/2005/8/layout/orgChart1"/>
    <dgm:cxn modelId="{7877DE54-0E3B-41C5-AEE9-CB2F178AC3E3}" type="presParOf" srcId="{8986CB90-EF31-4B85-BF9C-900B69677621}" destId="{F6106101-4D14-4B00-AFB8-02F7471EC32D}" srcOrd="2" destOrd="0" presId="urn:microsoft.com/office/officeart/2005/8/layout/orgChart1"/>
    <dgm:cxn modelId="{5C299220-369D-4488-A366-F91659C97F41}" type="presParOf" srcId="{3C41622A-BC56-4A4B-BA2C-B33FD6DD1E74}" destId="{A74CB50F-CE41-471C-B64B-C1210D5B9BB3}" srcOrd="8" destOrd="0" presId="urn:microsoft.com/office/officeart/2005/8/layout/orgChart1"/>
    <dgm:cxn modelId="{832F8D7A-F108-4C24-947B-E4C212F623E4}" type="presParOf" srcId="{3C41622A-BC56-4A4B-BA2C-B33FD6DD1E74}" destId="{D9B59FBE-E7B6-474F-8928-273EFC5F612A}" srcOrd="9" destOrd="0" presId="urn:microsoft.com/office/officeart/2005/8/layout/orgChart1"/>
    <dgm:cxn modelId="{87B588F6-83E2-469F-86F6-88965AFF736A}" type="presParOf" srcId="{D9B59FBE-E7B6-474F-8928-273EFC5F612A}" destId="{CC7BFCF3-7172-46FF-98BF-4000F72EC5D8}" srcOrd="0" destOrd="0" presId="urn:microsoft.com/office/officeart/2005/8/layout/orgChart1"/>
    <dgm:cxn modelId="{2FCD3C67-6BB9-4416-AFA7-C673B108397D}" type="presParOf" srcId="{CC7BFCF3-7172-46FF-98BF-4000F72EC5D8}" destId="{C93AF2D4-099C-4621-9B9E-433E26B4C67B}" srcOrd="0" destOrd="0" presId="urn:microsoft.com/office/officeart/2005/8/layout/orgChart1"/>
    <dgm:cxn modelId="{1325086A-1519-4596-B15A-7D29D2405593}" type="presParOf" srcId="{CC7BFCF3-7172-46FF-98BF-4000F72EC5D8}" destId="{46AC30E7-4489-48B8-9662-50B1E513DA9C}" srcOrd="1" destOrd="0" presId="urn:microsoft.com/office/officeart/2005/8/layout/orgChart1"/>
    <dgm:cxn modelId="{B7A3CA80-5552-4DAB-9F4D-C198B90B8EA0}" type="presParOf" srcId="{D9B59FBE-E7B6-474F-8928-273EFC5F612A}" destId="{895A96C3-367E-46D5-8402-1E074516BB06}" srcOrd="1" destOrd="0" presId="urn:microsoft.com/office/officeart/2005/8/layout/orgChart1"/>
    <dgm:cxn modelId="{39D22302-81C2-4324-957B-979B67D9A1FA}" type="presParOf" srcId="{895A96C3-367E-46D5-8402-1E074516BB06}" destId="{AD235A40-6967-436D-943B-8965B7CA5D01}" srcOrd="0" destOrd="0" presId="urn:microsoft.com/office/officeart/2005/8/layout/orgChart1"/>
    <dgm:cxn modelId="{3EBD78CD-02E6-4EEE-9BC3-37F18B086268}" type="presParOf" srcId="{895A96C3-367E-46D5-8402-1E074516BB06}" destId="{5FB21A7C-9C7A-474F-A51B-BBCB5CF08B0B}" srcOrd="1" destOrd="0" presId="urn:microsoft.com/office/officeart/2005/8/layout/orgChart1"/>
    <dgm:cxn modelId="{BB3E16D1-5DB3-4D85-857B-5C5D1B823E78}" type="presParOf" srcId="{5FB21A7C-9C7A-474F-A51B-BBCB5CF08B0B}" destId="{F0E3254A-5167-4C4A-8DFC-B0005BFACF4E}" srcOrd="0" destOrd="0" presId="urn:microsoft.com/office/officeart/2005/8/layout/orgChart1"/>
    <dgm:cxn modelId="{E76B7C39-9875-4B98-8613-C01A4E153CB8}" type="presParOf" srcId="{F0E3254A-5167-4C4A-8DFC-B0005BFACF4E}" destId="{C1CBEE85-A8A9-491F-8F50-96B662F4C5A6}" srcOrd="0" destOrd="0" presId="urn:microsoft.com/office/officeart/2005/8/layout/orgChart1"/>
    <dgm:cxn modelId="{F25107EC-BCDF-4254-B0FB-F7AAAEEA407F}" type="presParOf" srcId="{F0E3254A-5167-4C4A-8DFC-B0005BFACF4E}" destId="{20989111-C125-4F3A-8294-8A6DDBE0471F}" srcOrd="1" destOrd="0" presId="urn:microsoft.com/office/officeart/2005/8/layout/orgChart1"/>
    <dgm:cxn modelId="{010C1C49-0160-49ED-B4A6-DE6F418C0275}" type="presParOf" srcId="{5FB21A7C-9C7A-474F-A51B-BBCB5CF08B0B}" destId="{A948EE0B-6DFB-40CA-A791-42C411DAD062}" srcOrd="1" destOrd="0" presId="urn:microsoft.com/office/officeart/2005/8/layout/orgChart1"/>
    <dgm:cxn modelId="{19082111-3682-427F-9D32-2699B805841A}" type="presParOf" srcId="{A948EE0B-6DFB-40CA-A791-42C411DAD062}" destId="{BE98CD28-8DB0-4974-8255-3670E72CD3F4}" srcOrd="0" destOrd="0" presId="urn:microsoft.com/office/officeart/2005/8/layout/orgChart1"/>
    <dgm:cxn modelId="{E11B1E26-8B81-46C0-8363-89E8B20C955E}" type="presParOf" srcId="{A948EE0B-6DFB-40CA-A791-42C411DAD062}" destId="{8148B491-FD81-4E08-A39A-F3ABDC02D571}" srcOrd="1" destOrd="0" presId="urn:microsoft.com/office/officeart/2005/8/layout/orgChart1"/>
    <dgm:cxn modelId="{54A1B165-E997-408B-AD81-A1AF0EC82E7F}" type="presParOf" srcId="{8148B491-FD81-4E08-A39A-F3ABDC02D571}" destId="{CDC9C718-47A0-4A12-A758-8699F16735F2}" srcOrd="0" destOrd="0" presId="urn:microsoft.com/office/officeart/2005/8/layout/orgChart1"/>
    <dgm:cxn modelId="{7B577AA1-D1BC-4E02-A59F-22300DD3A23A}" type="presParOf" srcId="{CDC9C718-47A0-4A12-A758-8699F16735F2}" destId="{AEA7A268-85DF-4926-9E0E-FE830BDF6D20}" srcOrd="0" destOrd="0" presId="urn:microsoft.com/office/officeart/2005/8/layout/orgChart1"/>
    <dgm:cxn modelId="{719530BC-EB16-41CA-839A-FCA44576452B}" type="presParOf" srcId="{CDC9C718-47A0-4A12-A758-8699F16735F2}" destId="{028CA27D-3D14-4429-8B47-6D9E51B0EBEB}" srcOrd="1" destOrd="0" presId="urn:microsoft.com/office/officeart/2005/8/layout/orgChart1"/>
    <dgm:cxn modelId="{C42B56CD-10D0-4DE7-9F6E-F80630E4EFB2}" type="presParOf" srcId="{8148B491-FD81-4E08-A39A-F3ABDC02D571}" destId="{103F6927-87D5-474B-AEBD-23A8E265C7A2}" srcOrd="1" destOrd="0" presId="urn:microsoft.com/office/officeart/2005/8/layout/orgChart1"/>
    <dgm:cxn modelId="{3C860669-D72D-4799-9AA6-79934AFFE12F}" type="presParOf" srcId="{8148B491-FD81-4E08-A39A-F3ABDC02D571}" destId="{A41660CB-D364-4B68-9C39-1F3B5C8FFCBE}" srcOrd="2" destOrd="0" presId="urn:microsoft.com/office/officeart/2005/8/layout/orgChart1"/>
    <dgm:cxn modelId="{4E71E90B-D8BB-448D-BBC4-E02D63CB397C}" type="presParOf" srcId="{A948EE0B-6DFB-40CA-A791-42C411DAD062}" destId="{0EA5E43E-1E92-49A9-89B9-4921D7CBCAAD}" srcOrd="2" destOrd="0" presId="urn:microsoft.com/office/officeart/2005/8/layout/orgChart1"/>
    <dgm:cxn modelId="{1C5D2C5A-7FEA-40F5-BAA3-5C2E61A46CA0}" type="presParOf" srcId="{A948EE0B-6DFB-40CA-A791-42C411DAD062}" destId="{735D77BA-C2E7-42E9-AA84-2A3431B10131}" srcOrd="3" destOrd="0" presId="urn:microsoft.com/office/officeart/2005/8/layout/orgChart1"/>
    <dgm:cxn modelId="{5AFA9771-C74F-41CD-A3B4-7FACDC048DBB}" type="presParOf" srcId="{735D77BA-C2E7-42E9-AA84-2A3431B10131}" destId="{A24E35E9-AF6E-41A2-97B8-39991D445B40}" srcOrd="0" destOrd="0" presId="urn:microsoft.com/office/officeart/2005/8/layout/orgChart1"/>
    <dgm:cxn modelId="{65546BFF-F619-442F-9B03-D61C278B1127}" type="presParOf" srcId="{A24E35E9-AF6E-41A2-97B8-39991D445B40}" destId="{F12E43E3-3988-43D0-A1EA-92AFEF337376}" srcOrd="0" destOrd="0" presId="urn:microsoft.com/office/officeart/2005/8/layout/orgChart1"/>
    <dgm:cxn modelId="{DCBF2DFE-531D-4D4A-95D0-0C69EC56A7AA}" type="presParOf" srcId="{A24E35E9-AF6E-41A2-97B8-39991D445B40}" destId="{549C287E-9701-4D92-B2A5-00438B561BA5}" srcOrd="1" destOrd="0" presId="urn:microsoft.com/office/officeart/2005/8/layout/orgChart1"/>
    <dgm:cxn modelId="{DD6504B6-3F31-4640-B64E-40F9B626CB90}" type="presParOf" srcId="{735D77BA-C2E7-42E9-AA84-2A3431B10131}" destId="{30A8DF0C-E80E-431E-A4E9-9A949A25A0E7}" srcOrd="1" destOrd="0" presId="urn:microsoft.com/office/officeart/2005/8/layout/orgChart1"/>
    <dgm:cxn modelId="{FBEA87CA-8165-493C-8C9B-D0E7211EDD56}" type="presParOf" srcId="{735D77BA-C2E7-42E9-AA84-2A3431B10131}" destId="{751CC851-5E3F-4B37-B700-D07763FE8F64}" srcOrd="2" destOrd="0" presId="urn:microsoft.com/office/officeart/2005/8/layout/orgChart1"/>
    <dgm:cxn modelId="{521218C6-C28C-478A-BA8F-3306A7B980B8}" type="presParOf" srcId="{A948EE0B-6DFB-40CA-A791-42C411DAD062}" destId="{172B81A4-18FD-4EFF-8B8A-75937332B1F3}" srcOrd="4" destOrd="0" presId="urn:microsoft.com/office/officeart/2005/8/layout/orgChart1"/>
    <dgm:cxn modelId="{2970C6E6-B6A8-4D6E-855A-303B66F1EC22}" type="presParOf" srcId="{A948EE0B-6DFB-40CA-A791-42C411DAD062}" destId="{B2591FBB-B72B-4D31-ACD7-D05702EFE50C}" srcOrd="5" destOrd="0" presId="urn:microsoft.com/office/officeart/2005/8/layout/orgChart1"/>
    <dgm:cxn modelId="{5E64BD42-F22C-40D5-B3F3-013D651CDB93}" type="presParOf" srcId="{B2591FBB-B72B-4D31-ACD7-D05702EFE50C}" destId="{DF12ABF8-EF46-4DC7-A71F-25B2DA52ADDE}" srcOrd="0" destOrd="0" presId="urn:microsoft.com/office/officeart/2005/8/layout/orgChart1"/>
    <dgm:cxn modelId="{AA0BC88F-E77C-41C4-BE26-36BDD55B98DD}" type="presParOf" srcId="{DF12ABF8-EF46-4DC7-A71F-25B2DA52ADDE}" destId="{D00B8F9C-0C63-4ED1-8DB4-5888FE5C6465}" srcOrd="0" destOrd="0" presId="urn:microsoft.com/office/officeart/2005/8/layout/orgChart1"/>
    <dgm:cxn modelId="{8DB488CE-9348-40F9-B05D-F9000584E1E0}" type="presParOf" srcId="{DF12ABF8-EF46-4DC7-A71F-25B2DA52ADDE}" destId="{8CA38602-83D8-444E-9A50-8D6AA9ECADBF}" srcOrd="1" destOrd="0" presId="urn:microsoft.com/office/officeart/2005/8/layout/orgChart1"/>
    <dgm:cxn modelId="{C5238787-62EF-4DE1-9077-902B85658407}" type="presParOf" srcId="{B2591FBB-B72B-4D31-ACD7-D05702EFE50C}" destId="{93EA9DD9-11B2-4059-86C8-2A25425E3531}" srcOrd="1" destOrd="0" presId="urn:microsoft.com/office/officeart/2005/8/layout/orgChart1"/>
    <dgm:cxn modelId="{9125AF40-A4B0-4944-8738-F77E5508F200}" type="presParOf" srcId="{B2591FBB-B72B-4D31-ACD7-D05702EFE50C}" destId="{15551019-709E-433D-AE63-AE61F053B308}" srcOrd="2" destOrd="0" presId="urn:microsoft.com/office/officeart/2005/8/layout/orgChart1"/>
    <dgm:cxn modelId="{3CF70658-6441-418C-94D5-3B01233C2419}" type="presParOf" srcId="{A948EE0B-6DFB-40CA-A791-42C411DAD062}" destId="{649D55FF-7942-4BD4-AEE1-2B3DF689AC34}" srcOrd="6" destOrd="0" presId="urn:microsoft.com/office/officeart/2005/8/layout/orgChart1"/>
    <dgm:cxn modelId="{519138E4-599D-4825-8E28-449A19374077}" type="presParOf" srcId="{A948EE0B-6DFB-40CA-A791-42C411DAD062}" destId="{94E66694-4D18-4A1F-A6DA-389423486000}" srcOrd="7" destOrd="0" presId="urn:microsoft.com/office/officeart/2005/8/layout/orgChart1"/>
    <dgm:cxn modelId="{8B8D32C3-D646-421F-B130-314437D8DE2B}" type="presParOf" srcId="{94E66694-4D18-4A1F-A6DA-389423486000}" destId="{96931881-575C-466F-8810-57679CDCD166}" srcOrd="0" destOrd="0" presId="urn:microsoft.com/office/officeart/2005/8/layout/orgChart1"/>
    <dgm:cxn modelId="{110FFC73-F455-4D04-A282-1DE287060E17}" type="presParOf" srcId="{96931881-575C-466F-8810-57679CDCD166}" destId="{84BA2E84-D4BF-426F-AD07-131B47C7ABCA}" srcOrd="0" destOrd="0" presId="urn:microsoft.com/office/officeart/2005/8/layout/orgChart1"/>
    <dgm:cxn modelId="{164C0B38-655E-40F8-96DF-B3ED91AB4A41}" type="presParOf" srcId="{96931881-575C-466F-8810-57679CDCD166}" destId="{2F2881AB-DE96-4454-BD9D-5EAF282EA085}" srcOrd="1" destOrd="0" presId="urn:microsoft.com/office/officeart/2005/8/layout/orgChart1"/>
    <dgm:cxn modelId="{A01AA6B1-A818-42C3-9EB1-DED86F97F002}" type="presParOf" srcId="{94E66694-4D18-4A1F-A6DA-389423486000}" destId="{6D373B5E-3FE6-49C0-AC32-20A39540B3E6}" srcOrd="1" destOrd="0" presId="urn:microsoft.com/office/officeart/2005/8/layout/orgChart1"/>
    <dgm:cxn modelId="{6CBC468E-8CEB-428B-9F7B-C2DDCB32E9B5}" type="presParOf" srcId="{94E66694-4D18-4A1F-A6DA-389423486000}" destId="{FD425A38-8500-479D-B12F-528609DD4225}" srcOrd="2" destOrd="0" presId="urn:microsoft.com/office/officeart/2005/8/layout/orgChart1"/>
    <dgm:cxn modelId="{E73B5E2C-4159-40D7-A3BF-B5267ED26E81}" type="presParOf" srcId="{5FB21A7C-9C7A-474F-A51B-BBCB5CF08B0B}" destId="{6864130F-DE9F-42DE-8579-0A2F42E7DE72}" srcOrd="2" destOrd="0" presId="urn:microsoft.com/office/officeart/2005/8/layout/orgChart1"/>
    <dgm:cxn modelId="{C3E5FB0B-F43B-481A-AD17-0E96842B7059}" type="presParOf" srcId="{D9B59FBE-E7B6-474F-8928-273EFC5F612A}" destId="{45873794-8985-4232-AD29-8C9C93A16491}" srcOrd="2" destOrd="0" presId="urn:microsoft.com/office/officeart/2005/8/layout/orgChart1"/>
    <dgm:cxn modelId="{EC56CB2D-2061-4B27-9E35-956347D2E233}" type="presParOf" srcId="{72EC77D3-2163-469A-8D42-C78B79C490F1}" destId="{30E06456-638F-4181-8D54-7C07BF7EFADF}" srcOrd="2" destOrd="0" presId="urn:microsoft.com/office/officeart/2005/8/layout/orgChart1"/>
    <dgm:cxn modelId="{2617F10A-0BB6-42CF-81E4-283DC8B1059E}" type="presParOf" srcId="{54D5563E-8D25-475B-A383-1A57AC4811D2}" destId="{1737A7C2-460C-4CC5-A56F-A57BB03BF354}" srcOrd="2" destOrd="0" presId="urn:microsoft.com/office/officeart/2005/8/layout/orgChart1"/>
    <dgm:cxn modelId="{AF0B1D7F-0041-4E8E-9A34-D2033A9DEC5C}" type="presParOf" srcId="{54D5563E-8D25-475B-A383-1A57AC4811D2}" destId="{4FA72B83-459C-461A-B9EE-6B4868F576BB}" srcOrd="3" destOrd="0" presId="urn:microsoft.com/office/officeart/2005/8/layout/orgChart1"/>
    <dgm:cxn modelId="{D88A766F-8D76-401F-A364-D7FA2506B910}" type="presParOf" srcId="{4FA72B83-459C-461A-B9EE-6B4868F576BB}" destId="{7D634810-031C-40E1-AD8C-8809B11C69C4}" srcOrd="0" destOrd="0" presId="urn:microsoft.com/office/officeart/2005/8/layout/orgChart1"/>
    <dgm:cxn modelId="{9B542540-F685-4398-9A67-74BA4FCD991C}" type="presParOf" srcId="{7D634810-031C-40E1-AD8C-8809B11C69C4}" destId="{E032EE84-6583-4871-9D18-363C94731567}" srcOrd="0" destOrd="0" presId="urn:microsoft.com/office/officeart/2005/8/layout/orgChart1"/>
    <dgm:cxn modelId="{241AE1AF-AAF9-4BC9-AC3E-BF2853D2A8EC}" type="presParOf" srcId="{7D634810-031C-40E1-AD8C-8809B11C69C4}" destId="{DAD3B088-8A56-43E8-B88A-A5EABF3A0F99}" srcOrd="1" destOrd="0" presId="urn:microsoft.com/office/officeart/2005/8/layout/orgChart1"/>
    <dgm:cxn modelId="{16E4B15B-0451-4892-B4CD-FB65B17F7391}" type="presParOf" srcId="{4FA72B83-459C-461A-B9EE-6B4868F576BB}" destId="{2CA029C9-6E11-49AE-99CE-5B23CF69FF76}" srcOrd="1" destOrd="0" presId="urn:microsoft.com/office/officeart/2005/8/layout/orgChart1"/>
    <dgm:cxn modelId="{9616F2C3-704C-481C-9812-A689E0D61B93}" type="presParOf" srcId="{4FA72B83-459C-461A-B9EE-6B4868F576BB}" destId="{501D5C72-62B3-40CB-848D-FC1B1364D72C}" srcOrd="2" destOrd="0" presId="urn:microsoft.com/office/officeart/2005/8/layout/orgChart1"/>
    <dgm:cxn modelId="{4979991C-F25C-42F1-84FC-CD1ECA8906DE}" type="presParOf" srcId="{067A1F5E-20EE-4BA9-9762-5DD7DA371F85}" destId="{B2F3902F-AA85-47E9-B08C-01250D01991A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709870-405B-4003-8EA6-BCEF3258C317}" type="doc">
      <dgm:prSet loTypeId="urn:microsoft.com/office/officeart/2005/8/layout/hierarchy4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6E788FF-522C-43FF-8342-1279B180BA28}">
      <dgm:prSet phldrT="[Текст]" custT="1"/>
      <dgm:spPr/>
      <dgm:t>
        <a:bodyPr/>
        <a:lstStyle/>
        <a:p>
          <a:r>
            <a:rPr lang="ru-RU" sz="1600" b="1" i="1" dirty="0">
              <a:latin typeface="Times New Roman" pitchFamily="18" charset="0"/>
              <a:cs typeface="Times New Roman" pitchFamily="18" charset="0"/>
            </a:rPr>
            <a:t>Наставнический центр в области профессионального образования Оренбургской области</a:t>
          </a:r>
        </a:p>
      </dgm:t>
    </dgm:pt>
    <dgm:pt modelId="{CABEA8C3-4A1C-45D3-804A-84CD7E3C21A5}" type="parTrans" cxnId="{705902CB-8859-4C7B-9DE3-D28CAB2D4130}">
      <dgm:prSet/>
      <dgm:spPr/>
      <dgm:t>
        <a:bodyPr/>
        <a:lstStyle/>
        <a:p>
          <a:endParaRPr lang="ru-RU"/>
        </a:p>
      </dgm:t>
    </dgm:pt>
    <dgm:pt modelId="{76E943B9-1F8C-485B-BB0F-4B97FAC697FA}" type="sibTrans" cxnId="{705902CB-8859-4C7B-9DE3-D28CAB2D4130}">
      <dgm:prSet/>
      <dgm:spPr/>
      <dgm:t>
        <a:bodyPr/>
        <a:lstStyle/>
        <a:p>
          <a:endParaRPr lang="ru-RU"/>
        </a:p>
      </dgm:t>
    </dgm:pt>
    <dgm:pt modelId="{F2B650FB-BF38-434A-9B56-B92DAD429040}" type="asst">
      <dgm:prSet phldrT="[Текст]" custT="1"/>
      <dgm:spPr/>
      <dgm:t>
        <a:bodyPr/>
        <a:lstStyle/>
        <a:p>
          <a:r>
            <a:rPr lang="ru-RU" sz="1400" i="0">
              <a:latin typeface="Times New Roman" pitchFamily="18" charset="0"/>
              <a:cs typeface="Times New Roman" pitchFamily="18" charset="0"/>
            </a:rPr>
            <a:t>Координаторы Центра</a:t>
          </a:r>
        </a:p>
      </dgm:t>
    </dgm:pt>
    <dgm:pt modelId="{C2F8ACAE-207A-4A56-BC1F-69DDE6E54422}" type="sibTrans" cxnId="{B8950D9F-B05A-4A98-888A-5258A10301CB}">
      <dgm:prSet/>
      <dgm:spPr/>
      <dgm:t>
        <a:bodyPr/>
        <a:lstStyle/>
        <a:p>
          <a:endParaRPr lang="ru-RU"/>
        </a:p>
      </dgm:t>
    </dgm:pt>
    <dgm:pt modelId="{E62290DB-8BCB-4902-9CB5-3046894BA3DF}" type="parTrans" cxnId="{B8950D9F-B05A-4A98-888A-5258A10301CB}">
      <dgm:prSet/>
      <dgm:spPr/>
      <dgm:t>
        <a:bodyPr/>
        <a:lstStyle/>
        <a:p>
          <a:endParaRPr lang="ru-RU"/>
        </a:p>
      </dgm:t>
    </dgm:pt>
    <dgm:pt modelId="{D20C12CA-3870-4910-BA08-4BFBB332EE5C}" type="asst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Экспертный отдел</a:t>
          </a:r>
        </a:p>
      </dgm:t>
    </dgm:pt>
    <dgm:pt modelId="{1198E47B-6668-4FB6-B0CC-D577693622E8}" type="parTrans" cxnId="{22D1FB5C-AE48-4BCF-844E-40E1AAF11691}">
      <dgm:prSet/>
      <dgm:spPr/>
      <dgm:t>
        <a:bodyPr/>
        <a:lstStyle/>
        <a:p>
          <a:endParaRPr lang="ru-RU"/>
        </a:p>
      </dgm:t>
    </dgm:pt>
    <dgm:pt modelId="{C6686918-AF59-401A-8BB4-DE44369BAB91}" type="sibTrans" cxnId="{22D1FB5C-AE48-4BCF-844E-40E1AAF11691}">
      <dgm:prSet/>
      <dgm:spPr/>
      <dgm:t>
        <a:bodyPr/>
        <a:lstStyle/>
        <a:p>
          <a:endParaRPr lang="ru-RU"/>
        </a:p>
      </dgm:t>
    </dgm:pt>
    <dgm:pt modelId="{44A6D029-C7AF-4C0A-895C-8277C29173D1}" type="asst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Консультационный отдел</a:t>
          </a:r>
        </a:p>
      </dgm:t>
    </dgm:pt>
    <dgm:pt modelId="{D59E9BC5-94D2-441B-B4ED-F2A8AEC99E1E}" type="parTrans" cxnId="{67AD3BA0-510C-4442-BF43-C4E2E27833F3}">
      <dgm:prSet/>
      <dgm:spPr/>
      <dgm:t>
        <a:bodyPr/>
        <a:lstStyle/>
        <a:p>
          <a:endParaRPr lang="ru-RU"/>
        </a:p>
      </dgm:t>
    </dgm:pt>
    <dgm:pt modelId="{62C6C3F3-8E2B-4FDE-AA0C-361D490DE872}" type="sibTrans" cxnId="{67AD3BA0-510C-4442-BF43-C4E2E27833F3}">
      <dgm:prSet/>
      <dgm:spPr/>
      <dgm:t>
        <a:bodyPr/>
        <a:lstStyle/>
        <a:p>
          <a:endParaRPr lang="ru-RU"/>
        </a:p>
      </dgm:t>
    </dgm:pt>
    <dgm:pt modelId="{8857F451-F8F3-44D7-B77F-6685FFBCFEFB}" type="asst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Группа методического сопровождения работы Центра</a:t>
          </a:r>
        </a:p>
      </dgm:t>
    </dgm:pt>
    <dgm:pt modelId="{9DFDDE23-A366-48B1-B152-DF7108C590F6}" type="parTrans" cxnId="{4B13601E-7AC8-4FD6-AF50-C9386E3405D8}">
      <dgm:prSet/>
      <dgm:spPr/>
      <dgm:t>
        <a:bodyPr/>
        <a:lstStyle/>
        <a:p>
          <a:endParaRPr lang="ru-RU"/>
        </a:p>
      </dgm:t>
    </dgm:pt>
    <dgm:pt modelId="{349C38A5-71DE-4268-B614-49A3BD843930}" type="sibTrans" cxnId="{4B13601E-7AC8-4FD6-AF50-C9386E3405D8}">
      <dgm:prSet/>
      <dgm:spPr/>
      <dgm:t>
        <a:bodyPr/>
        <a:lstStyle/>
        <a:p>
          <a:endParaRPr lang="ru-RU"/>
        </a:p>
      </dgm:t>
    </dgm:pt>
    <dgm:pt modelId="{CC4B4806-9792-4C17-A69A-043F05AD4B24}" type="asst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Руководитель Центра</a:t>
          </a:r>
        </a:p>
      </dgm:t>
    </dgm:pt>
    <dgm:pt modelId="{370E6CB2-B81F-4CF5-896F-FE596D899A1D}" type="parTrans" cxnId="{9B59824B-4012-4F2C-A529-5956E17ADE63}">
      <dgm:prSet/>
      <dgm:spPr/>
      <dgm:t>
        <a:bodyPr/>
        <a:lstStyle/>
        <a:p>
          <a:endParaRPr lang="ru-RU"/>
        </a:p>
      </dgm:t>
    </dgm:pt>
    <dgm:pt modelId="{618F996B-5DEA-4A12-BE13-5964DD5524E1}" type="sibTrans" cxnId="{9B59824B-4012-4F2C-A529-5956E17ADE63}">
      <dgm:prSet/>
      <dgm:spPr/>
      <dgm:t>
        <a:bodyPr/>
        <a:lstStyle/>
        <a:p>
          <a:endParaRPr lang="ru-RU"/>
        </a:p>
      </dgm:t>
    </dgm:pt>
    <dgm:pt modelId="{196CA509-DEF2-46C8-9CC0-50E027A7082B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"студент-студент"</a:t>
          </a:r>
        </a:p>
      </dgm:t>
    </dgm:pt>
    <dgm:pt modelId="{97351315-FB0D-4C22-9011-52E4AAF1E788}" type="parTrans" cxnId="{61DC3CFC-0ACE-4D56-A020-4EAD2F162D83}">
      <dgm:prSet/>
      <dgm:spPr/>
      <dgm:t>
        <a:bodyPr/>
        <a:lstStyle/>
        <a:p>
          <a:endParaRPr lang="ru-RU"/>
        </a:p>
      </dgm:t>
    </dgm:pt>
    <dgm:pt modelId="{0981AC8B-221F-4399-B463-1709E73B8342}" type="sibTrans" cxnId="{61DC3CFC-0ACE-4D56-A020-4EAD2F162D83}">
      <dgm:prSet/>
      <dgm:spPr/>
      <dgm:t>
        <a:bodyPr/>
        <a:lstStyle/>
        <a:p>
          <a:endParaRPr lang="ru-RU"/>
        </a:p>
      </dgm:t>
    </dgm:pt>
    <dgm:pt modelId="{E9443C0E-85EB-42A1-A4E4-CAE95DBDBD9F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"преподаватель-преподаватель", "мастер-мастер" </a:t>
          </a:r>
        </a:p>
      </dgm:t>
    </dgm:pt>
    <dgm:pt modelId="{DDA10909-93A6-4959-A58F-425C1BA90CE8}" type="parTrans" cxnId="{41810B85-FC80-4455-9C6D-4CFE6B9F30A7}">
      <dgm:prSet/>
      <dgm:spPr/>
      <dgm:t>
        <a:bodyPr/>
        <a:lstStyle/>
        <a:p>
          <a:endParaRPr lang="ru-RU"/>
        </a:p>
      </dgm:t>
    </dgm:pt>
    <dgm:pt modelId="{B08BAB16-1727-46DF-BF2B-E88B6F040904}" type="sibTrans" cxnId="{41810B85-FC80-4455-9C6D-4CFE6B9F30A7}">
      <dgm:prSet/>
      <dgm:spPr/>
      <dgm:t>
        <a:bodyPr/>
        <a:lstStyle/>
        <a:p>
          <a:endParaRPr lang="ru-RU"/>
        </a:p>
      </dgm:t>
    </dgm:pt>
    <dgm:pt modelId="{BC4E0CBC-34DA-41A4-9474-811971B747F9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"работодатель-студент"</a:t>
          </a:r>
        </a:p>
      </dgm:t>
    </dgm:pt>
    <dgm:pt modelId="{519B43C6-DAD0-42C9-A38B-B94744157A2E}" type="parTrans" cxnId="{D8052E2F-82F8-4627-AB03-C44B5778039C}">
      <dgm:prSet/>
      <dgm:spPr/>
      <dgm:t>
        <a:bodyPr/>
        <a:lstStyle/>
        <a:p>
          <a:endParaRPr lang="ru-RU"/>
        </a:p>
      </dgm:t>
    </dgm:pt>
    <dgm:pt modelId="{5B2DF4D8-1509-4C37-A4C1-F697E16C88F0}" type="sibTrans" cxnId="{D8052E2F-82F8-4627-AB03-C44B5778039C}">
      <dgm:prSet/>
      <dgm:spPr/>
      <dgm:t>
        <a:bodyPr/>
        <a:lstStyle/>
        <a:p>
          <a:endParaRPr lang="ru-RU"/>
        </a:p>
      </dgm:t>
    </dgm:pt>
    <dgm:pt modelId="{51B74619-3C8E-4EA5-A246-BF168B17C066}" type="asst">
      <dgm:prSet phldrT="[Текст]" custT="1"/>
      <dgm:spPr/>
      <dgm:t>
        <a:bodyPr/>
        <a:lstStyle/>
        <a:p>
          <a:r>
            <a:rPr lang="ru-RU" sz="1100" baseline="0">
              <a:latin typeface="Times New Roman" pitchFamily="18" charset="0"/>
              <a:cs typeface="Times New Roman" pitchFamily="18" charset="0"/>
            </a:rPr>
            <a:t>Группа мониторинга, аналитики и прогнозирования развития Центра</a:t>
          </a:r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C2D784EE-AC1C-4571-825E-BDE3F9F820F0}" type="parTrans" cxnId="{9985D36C-8A3E-4FAB-B1E1-36EA8C53FC15}">
      <dgm:prSet/>
      <dgm:spPr/>
      <dgm:t>
        <a:bodyPr/>
        <a:lstStyle/>
        <a:p>
          <a:endParaRPr lang="ru-RU"/>
        </a:p>
      </dgm:t>
    </dgm:pt>
    <dgm:pt modelId="{4E24F3DF-D26B-4C7F-9B02-BA20CABEB654}" type="sibTrans" cxnId="{9985D36C-8A3E-4FAB-B1E1-36EA8C53FC15}">
      <dgm:prSet/>
      <dgm:spPr/>
      <dgm:t>
        <a:bodyPr/>
        <a:lstStyle/>
        <a:p>
          <a:endParaRPr lang="ru-RU"/>
        </a:p>
      </dgm:t>
    </dgm:pt>
    <dgm:pt modelId="{8C08CC09-EB0E-4A1B-A248-E039CD480537}" type="asst">
      <dgm:prSet phldrT="[Текст]" custT="1"/>
      <dgm:spPr/>
      <dgm:t>
        <a:bodyPr/>
        <a:lstStyle/>
        <a:p>
          <a:r>
            <a:rPr lang="ru-RU" sz="1100" baseline="0">
              <a:latin typeface="Times New Roman" pitchFamily="18" charset="0"/>
              <a:cs typeface="Times New Roman" pitchFamily="18" charset="0"/>
            </a:rPr>
            <a:t>Ответственный за ведению реестра наставников </a:t>
          </a:r>
          <a:endParaRPr lang="ru-RU" sz="1100">
            <a:latin typeface="Times New Roman" pitchFamily="18" charset="0"/>
            <a:cs typeface="Times New Roman" pitchFamily="18" charset="0"/>
          </a:endParaRPr>
        </a:p>
      </dgm:t>
    </dgm:pt>
    <dgm:pt modelId="{411EAC3A-51B3-41B8-AFD6-B177C7EB399C}" type="parTrans" cxnId="{A74F1B46-EEA4-4922-A008-C72CD5FC0E82}">
      <dgm:prSet/>
      <dgm:spPr/>
      <dgm:t>
        <a:bodyPr/>
        <a:lstStyle/>
        <a:p>
          <a:endParaRPr lang="ru-RU"/>
        </a:p>
      </dgm:t>
    </dgm:pt>
    <dgm:pt modelId="{62CB1423-2BC3-4C7E-B2C4-87E5640CA400}" type="sibTrans" cxnId="{A74F1B46-EEA4-4922-A008-C72CD5FC0E82}">
      <dgm:prSet/>
      <dgm:spPr/>
      <dgm:t>
        <a:bodyPr/>
        <a:lstStyle/>
        <a:p>
          <a:endParaRPr lang="ru-RU"/>
        </a:p>
      </dgm:t>
    </dgm:pt>
    <dgm:pt modelId="{C7E4B477-0F46-4C86-B718-1280377DF485}" type="asst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Пресс-центр</a:t>
          </a:r>
        </a:p>
      </dgm:t>
    </dgm:pt>
    <dgm:pt modelId="{FB3D4DAE-BF88-42E1-AFCB-0AB684BF38DE}" type="parTrans" cxnId="{5A1929C4-5A11-4D56-8B7E-2B9EC7583B67}">
      <dgm:prSet/>
      <dgm:spPr/>
      <dgm:t>
        <a:bodyPr/>
        <a:lstStyle/>
        <a:p>
          <a:endParaRPr lang="ru-RU"/>
        </a:p>
      </dgm:t>
    </dgm:pt>
    <dgm:pt modelId="{BFFE3D20-46E0-40AE-9375-BCEB0BC9CA49}" type="sibTrans" cxnId="{5A1929C4-5A11-4D56-8B7E-2B9EC7583B67}">
      <dgm:prSet/>
      <dgm:spPr/>
      <dgm:t>
        <a:bodyPr/>
        <a:lstStyle/>
        <a:p>
          <a:endParaRPr lang="ru-RU"/>
        </a:p>
      </dgm:t>
    </dgm:pt>
    <dgm:pt modelId="{A0ABCAE2-183D-4EBA-9656-2888E7D2C342}" type="asst">
      <dgm:prSet phldrT="[Текст]" custT="1"/>
      <dgm:spPr/>
      <dgm:t>
        <a:bodyPr/>
        <a:lstStyle/>
        <a:p>
          <a:r>
            <a:rPr lang="en-US" sz="1100">
              <a:latin typeface="Times New Roman" pitchFamily="18" charset="0"/>
              <a:cs typeface="Times New Roman" pitchFamily="18" charset="0"/>
            </a:rPr>
            <a:t>PR-</a:t>
          </a:r>
          <a:r>
            <a:rPr lang="ru-RU" sz="1100">
              <a:latin typeface="Times New Roman" pitchFamily="18" charset="0"/>
              <a:cs typeface="Times New Roman" pitchFamily="18" charset="0"/>
            </a:rPr>
            <a:t>отдел</a:t>
          </a:r>
        </a:p>
      </dgm:t>
    </dgm:pt>
    <dgm:pt modelId="{046A1C03-8C66-4507-944B-690C13F0C6BE}" type="parTrans" cxnId="{D8BC313A-52FA-4191-97BD-6F3065240838}">
      <dgm:prSet/>
      <dgm:spPr/>
      <dgm:t>
        <a:bodyPr/>
        <a:lstStyle/>
        <a:p>
          <a:endParaRPr lang="ru-RU"/>
        </a:p>
      </dgm:t>
    </dgm:pt>
    <dgm:pt modelId="{7182EBF2-79FF-47E0-B405-398ACFFC3ED7}" type="sibTrans" cxnId="{D8BC313A-52FA-4191-97BD-6F3065240838}">
      <dgm:prSet/>
      <dgm:spPr/>
      <dgm:t>
        <a:bodyPr/>
        <a:lstStyle/>
        <a:p>
          <a:endParaRPr lang="ru-RU"/>
        </a:p>
      </dgm:t>
    </dgm:pt>
    <dgm:pt modelId="{5A7B927C-254C-4FFD-BBA8-1CF5ED02C0A7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специалисты по Интернет-маркетингу</a:t>
          </a:r>
        </a:p>
      </dgm:t>
    </dgm:pt>
    <dgm:pt modelId="{4569970C-6399-400E-803B-5D9549640380}" type="parTrans" cxnId="{2C7A06E0-6591-444B-8169-FDF6D86176F2}">
      <dgm:prSet/>
      <dgm:spPr/>
      <dgm:t>
        <a:bodyPr/>
        <a:lstStyle/>
        <a:p>
          <a:endParaRPr lang="ru-RU"/>
        </a:p>
      </dgm:t>
    </dgm:pt>
    <dgm:pt modelId="{211E6DA1-EDA8-41DD-AF48-8E36923646E1}" type="sibTrans" cxnId="{2C7A06E0-6591-444B-8169-FDF6D86176F2}">
      <dgm:prSet/>
      <dgm:spPr/>
      <dgm:t>
        <a:bodyPr/>
        <a:lstStyle/>
        <a:p>
          <a:endParaRPr lang="ru-RU"/>
        </a:p>
      </dgm:t>
    </dgm:pt>
    <dgm:pt modelId="{C12B271B-93D9-492B-A4AA-97180757FC93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Отдел журналистики</a:t>
          </a:r>
        </a:p>
      </dgm:t>
    </dgm:pt>
    <dgm:pt modelId="{8B9B1B9B-0AC2-4E5C-8870-28F7F341861E}" type="parTrans" cxnId="{80BC0812-2580-4DCD-A8E6-29D68D91F468}">
      <dgm:prSet/>
      <dgm:spPr/>
      <dgm:t>
        <a:bodyPr/>
        <a:lstStyle/>
        <a:p>
          <a:endParaRPr lang="ru-RU"/>
        </a:p>
      </dgm:t>
    </dgm:pt>
    <dgm:pt modelId="{D13BDA92-E137-4A13-817C-1823CA6F6F25}" type="sibTrans" cxnId="{80BC0812-2580-4DCD-A8E6-29D68D91F468}">
      <dgm:prSet/>
      <dgm:spPr/>
      <dgm:t>
        <a:bodyPr/>
        <a:lstStyle/>
        <a:p>
          <a:endParaRPr lang="ru-RU"/>
        </a:p>
      </dgm:t>
    </dgm:pt>
    <dgm:pt modelId="{B4CC9FFF-1E8D-4895-BD6C-BE0B94035A49}" type="asst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Коуч-группа</a:t>
          </a:r>
        </a:p>
      </dgm:t>
    </dgm:pt>
    <dgm:pt modelId="{02E3C5DB-E75A-4347-B932-F87A0F94EB00}" type="parTrans" cxnId="{BC2AB211-19CC-4B1A-B464-652222B1CE02}">
      <dgm:prSet/>
      <dgm:spPr/>
      <dgm:t>
        <a:bodyPr/>
        <a:lstStyle/>
        <a:p>
          <a:endParaRPr lang="ru-RU"/>
        </a:p>
      </dgm:t>
    </dgm:pt>
    <dgm:pt modelId="{25F2C4B6-15A1-47FD-8B82-6EBE6DFFA89A}" type="sibTrans" cxnId="{BC2AB211-19CC-4B1A-B464-652222B1CE02}">
      <dgm:prSet/>
      <dgm:spPr/>
      <dgm:t>
        <a:bodyPr/>
        <a:lstStyle/>
        <a:p>
          <a:endParaRPr lang="ru-RU"/>
        </a:p>
      </dgm:t>
    </dgm:pt>
    <dgm:pt modelId="{F5037567-83E1-4B3F-B1A8-D8164359F05B}">
      <dgm:prSet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"студент-ученик" </a:t>
          </a:r>
        </a:p>
      </dgm:t>
    </dgm:pt>
    <dgm:pt modelId="{FCA83D73-37C2-404F-87BF-1EF544DA1D37}" type="sibTrans" cxnId="{84D33208-050D-4ADC-9D77-884E27E5BF4F}">
      <dgm:prSet/>
      <dgm:spPr/>
      <dgm:t>
        <a:bodyPr/>
        <a:lstStyle/>
        <a:p>
          <a:endParaRPr lang="ru-RU"/>
        </a:p>
      </dgm:t>
    </dgm:pt>
    <dgm:pt modelId="{063AEC67-361A-4A81-9854-B8B4394C46C5}" type="parTrans" cxnId="{84D33208-050D-4ADC-9D77-884E27E5BF4F}">
      <dgm:prSet/>
      <dgm:spPr/>
      <dgm:t>
        <a:bodyPr/>
        <a:lstStyle/>
        <a:p>
          <a:endParaRPr lang="ru-RU"/>
        </a:p>
      </dgm:t>
    </dgm:pt>
    <dgm:pt modelId="{E7A8AB01-27B7-4928-9D0B-28D4FF032043}" type="asst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Группы реализации программ</a:t>
          </a:r>
        </a:p>
      </dgm:t>
    </dgm:pt>
    <dgm:pt modelId="{3F9362D5-3CB9-47C6-9361-93551B047211}" type="parTrans" cxnId="{F7DDDC66-08FE-4CEF-896E-31CD43461CE5}">
      <dgm:prSet/>
      <dgm:spPr/>
      <dgm:t>
        <a:bodyPr/>
        <a:lstStyle/>
        <a:p>
          <a:endParaRPr lang="ru-RU"/>
        </a:p>
      </dgm:t>
    </dgm:pt>
    <dgm:pt modelId="{50A5B12F-D487-4DEC-8717-223F3E5F939A}" type="sibTrans" cxnId="{F7DDDC66-08FE-4CEF-896E-31CD43461CE5}">
      <dgm:prSet/>
      <dgm:spPr/>
      <dgm:t>
        <a:bodyPr/>
        <a:lstStyle/>
        <a:p>
          <a:endParaRPr lang="ru-RU"/>
        </a:p>
      </dgm:t>
    </dgm:pt>
    <dgm:pt modelId="{97B7ED7E-82F0-42C2-B42F-FE88FD366C69}">
      <dgm:prSet custT="1"/>
      <dgm:spPr/>
      <dgm:t>
        <a:bodyPr/>
        <a:lstStyle/>
        <a:p>
          <a:r>
            <a:rPr lang="ru-RU" sz="11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"работодатель-ученик"</a:t>
          </a:r>
        </a:p>
      </dgm:t>
    </dgm:pt>
    <dgm:pt modelId="{0FDBB07C-5645-47AD-8619-150DAC2237A5}" type="sibTrans" cxnId="{FB8958F1-DA7D-4932-92E9-C1C505AAB819}">
      <dgm:prSet/>
      <dgm:spPr/>
      <dgm:t>
        <a:bodyPr/>
        <a:lstStyle/>
        <a:p>
          <a:endParaRPr lang="ru-RU"/>
        </a:p>
      </dgm:t>
    </dgm:pt>
    <dgm:pt modelId="{B5D9AE98-122B-47C9-95A0-AE4DE2439E37}" type="parTrans" cxnId="{FB8958F1-DA7D-4932-92E9-C1C505AAB819}">
      <dgm:prSet/>
      <dgm:spPr/>
      <dgm:t>
        <a:bodyPr/>
        <a:lstStyle/>
        <a:p>
          <a:endParaRPr lang="ru-RU"/>
        </a:p>
      </dgm:t>
    </dgm:pt>
    <dgm:pt modelId="{12470098-3AA4-4A88-B235-8E73E9230980}" type="pres">
      <dgm:prSet presAssocID="{BE709870-405B-4003-8EA6-BCEF3258C31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A119CFB-7E18-49E3-AABA-A9A0D6680095}" type="pres">
      <dgm:prSet presAssocID="{66E788FF-522C-43FF-8342-1279B180BA28}" presName="vertOne" presStyleCnt="0"/>
      <dgm:spPr/>
      <dgm:t>
        <a:bodyPr/>
        <a:lstStyle/>
        <a:p>
          <a:endParaRPr lang="ru-RU"/>
        </a:p>
      </dgm:t>
    </dgm:pt>
    <dgm:pt modelId="{E9FC7C11-97A5-4C29-9799-F1D6E0A79B19}" type="pres">
      <dgm:prSet presAssocID="{66E788FF-522C-43FF-8342-1279B180BA28}" presName="txOne" presStyleLbl="node0" presStyleIdx="0" presStyleCnt="1" custScaleY="35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125B04-68DC-4D3C-8ED9-57F15563A2D7}" type="pres">
      <dgm:prSet presAssocID="{66E788FF-522C-43FF-8342-1279B180BA28}" presName="parTransOne" presStyleCnt="0"/>
      <dgm:spPr/>
      <dgm:t>
        <a:bodyPr/>
        <a:lstStyle/>
        <a:p>
          <a:endParaRPr lang="ru-RU"/>
        </a:p>
      </dgm:t>
    </dgm:pt>
    <dgm:pt modelId="{1694E6E8-7F32-40D9-8637-75FA9CECCA6A}" type="pres">
      <dgm:prSet presAssocID="{66E788FF-522C-43FF-8342-1279B180BA28}" presName="horzOne" presStyleCnt="0"/>
      <dgm:spPr/>
      <dgm:t>
        <a:bodyPr/>
        <a:lstStyle/>
        <a:p>
          <a:endParaRPr lang="ru-RU"/>
        </a:p>
      </dgm:t>
    </dgm:pt>
    <dgm:pt modelId="{FBCD9616-92D3-4DC8-AE28-00D255816C2F}" type="pres">
      <dgm:prSet presAssocID="{F2B650FB-BF38-434A-9B56-B92DAD429040}" presName="vertTwo" presStyleCnt="0"/>
      <dgm:spPr/>
      <dgm:t>
        <a:bodyPr/>
        <a:lstStyle/>
        <a:p>
          <a:endParaRPr lang="ru-RU"/>
        </a:p>
      </dgm:t>
    </dgm:pt>
    <dgm:pt modelId="{7FC2749B-1F9C-411C-9B87-CED0E8476029}" type="pres">
      <dgm:prSet presAssocID="{F2B650FB-BF38-434A-9B56-B92DAD429040}" presName="txTwo" presStyleLbl="asst1" presStyleIdx="0" presStyleCnt="16" custScaleX="86196" custScaleY="251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0B445C-4F73-4A09-A5F2-5852078D8D2D}" type="pres">
      <dgm:prSet presAssocID="{F2B650FB-BF38-434A-9B56-B92DAD429040}" presName="parTransTwo" presStyleCnt="0"/>
      <dgm:spPr/>
      <dgm:t>
        <a:bodyPr/>
        <a:lstStyle/>
        <a:p>
          <a:endParaRPr lang="ru-RU"/>
        </a:p>
      </dgm:t>
    </dgm:pt>
    <dgm:pt modelId="{9FC9F243-1ED8-4539-93E1-20D5658E6D09}" type="pres">
      <dgm:prSet presAssocID="{F2B650FB-BF38-434A-9B56-B92DAD429040}" presName="horzTwo" presStyleCnt="0"/>
      <dgm:spPr/>
      <dgm:t>
        <a:bodyPr/>
        <a:lstStyle/>
        <a:p>
          <a:endParaRPr lang="ru-RU"/>
        </a:p>
      </dgm:t>
    </dgm:pt>
    <dgm:pt modelId="{C8CC5B8A-925D-4A65-B19D-D19D2093D471}" type="pres">
      <dgm:prSet presAssocID="{CC4B4806-9792-4C17-A69A-043F05AD4B24}" presName="vertThree" presStyleCnt="0"/>
      <dgm:spPr/>
      <dgm:t>
        <a:bodyPr/>
        <a:lstStyle/>
        <a:p>
          <a:endParaRPr lang="ru-RU"/>
        </a:p>
      </dgm:t>
    </dgm:pt>
    <dgm:pt modelId="{52D6D357-6321-4995-B12A-41906AF847C0}" type="pres">
      <dgm:prSet presAssocID="{CC4B4806-9792-4C17-A69A-043F05AD4B24}" presName="txThree" presStyleLbl="asst1" presStyleIdx="1" presStyleCnt="16" custScaleY="288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1D3765-F5F7-42E2-B905-178BDCE43BC4}" type="pres">
      <dgm:prSet presAssocID="{CC4B4806-9792-4C17-A69A-043F05AD4B24}" presName="parTransThree" presStyleCnt="0"/>
      <dgm:spPr/>
      <dgm:t>
        <a:bodyPr/>
        <a:lstStyle/>
        <a:p>
          <a:endParaRPr lang="ru-RU"/>
        </a:p>
      </dgm:t>
    </dgm:pt>
    <dgm:pt modelId="{30C1EEA9-95A8-415F-BCFD-F3D0F814E7B9}" type="pres">
      <dgm:prSet presAssocID="{CC4B4806-9792-4C17-A69A-043F05AD4B24}" presName="horzThree" presStyleCnt="0"/>
      <dgm:spPr/>
      <dgm:t>
        <a:bodyPr/>
        <a:lstStyle/>
        <a:p>
          <a:endParaRPr lang="ru-RU"/>
        </a:p>
      </dgm:t>
    </dgm:pt>
    <dgm:pt modelId="{F2EAC562-BC71-4D65-B0A6-674EE83815E5}" type="pres">
      <dgm:prSet presAssocID="{44A6D029-C7AF-4C0A-895C-8277C29173D1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6E6C07-1D19-4B31-A6C8-9F33299C64A4}" type="pres">
      <dgm:prSet presAssocID="{44A6D029-C7AF-4C0A-895C-8277C29173D1}" presName="txFour" presStyleLbl="asst1" presStyleIdx="2" presStyleCnt="16" custScaleY="43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EC5CDB-DCB4-4D4C-9BF4-8CB35DF1271C}" type="pres">
      <dgm:prSet presAssocID="{44A6D029-C7AF-4C0A-895C-8277C29173D1}" presName="parTransFour" presStyleCnt="0"/>
      <dgm:spPr/>
      <dgm:t>
        <a:bodyPr/>
        <a:lstStyle/>
        <a:p>
          <a:endParaRPr lang="ru-RU"/>
        </a:p>
      </dgm:t>
    </dgm:pt>
    <dgm:pt modelId="{804B7C7B-064C-4A31-B3B2-53EDD553BABC}" type="pres">
      <dgm:prSet presAssocID="{44A6D029-C7AF-4C0A-895C-8277C29173D1}" presName="horzFour" presStyleCnt="0"/>
      <dgm:spPr/>
      <dgm:t>
        <a:bodyPr/>
        <a:lstStyle/>
        <a:p>
          <a:endParaRPr lang="ru-RU"/>
        </a:p>
      </dgm:t>
    </dgm:pt>
    <dgm:pt modelId="{1AE2ED43-7CDF-4FFB-9DCA-57FFAC6037BF}" type="pres">
      <dgm:prSet presAssocID="{8857F451-F8F3-44D7-B77F-6685FFBCFEFB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05EB66-435C-4153-BDB9-F0B5DF4B036D}" type="pres">
      <dgm:prSet presAssocID="{8857F451-F8F3-44D7-B77F-6685FFBCFEFB}" presName="txFour" presStyleLbl="asst1" presStyleIdx="3" presStyleCnt="16" custScaleX="204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4151FF-0D48-4344-A7B1-B59FE7289A45}" type="pres">
      <dgm:prSet presAssocID="{8857F451-F8F3-44D7-B77F-6685FFBCFEFB}" presName="horzFour" presStyleCnt="0"/>
      <dgm:spPr/>
      <dgm:t>
        <a:bodyPr/>
        <a:lstStyle/>
        <a:p>
          <a:endParaRPr lang="ru-RU"/>
        </a:p>
      </dgm:t>
    </dgm:pt>
    <dgm:pt modelId="{EA717550-77CE-4F51-8080-C8E5C59C7887}" type="pres">
      <dgm:prSet presAssocID="{349C38A5-71DE-4268-B614-49A3BD843930}" presName="sibSpaceFour" presStyleCnt="0"/>
      <dgm:spPr/>
      <dgm:t>
        <a:bodyPr/>
        <a:lstStyle/>
        <a:p>
          <a:endParaRPr lang="ru-RU"/>
        </a:p>
      </dgm:t>
    </dgm:pt>
    <dgm:pt modelId="{4BE7EFBA-61AA-475E-BFC1-F2B48824D11E}" type="pres">
      <dgm:prSet presAssocID="{E7A8AB01-27B7-4928-9D0B-28D4FF032043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601EA-082C-4FD2-815B-A0391E3EF4E2}" type="pres">
      <dgm:prSet presAssocID="{E7A8AB01-27B7-4928-9D0B-28D4FF032043}" presName="txFour" presStyleLbl="asst1" presStyleIdx="4" presStyleCnt="16" custScaleX="96209" custScaleY="36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FABBC7-3966-4DD7-AD83-3D89F3E4E092}" type="pres">
      <dgm:prSet presAssocID="{E7A8AB01-27B7-4928-9D0B-28D4FF032043}" presName="parTransFour" presStyleCnt="0"/>
      <dgm:spPr/>
      <dgm:t>
        <a:bodyPr/>
        <a:lstStyle/>
        <a:p>
          <a:endParaRPr lang="ru-RU"/>
        </a:p>
      </dgm:t>
    </dgm:pt>
    <dgm:pt modelId="{3686DEE3-66AB-430F-BAE1-83FA2042383D}" type="pres">
      <dgm:prSet presAssocID="{E7A8AB01-27B7-4928-9D0B-28D4FF032043}" presName="horzFour" presStyleCnt="0"/>
      <dgm:spPr/>
      <dgm:t>
        <a:bodyPr/>
        <a:lstStyle/>
        <a:p>
          <a:endParaRPr lang="ru-RU"/>
        </a:p>
      </dgm:t>
    </dgm:pt>
    <dgm:pt modelId="{A1BFD21E-9784-4A71-9217-5D175FFEE67B}" type="pres">
      <dgm:prSet presAssocID="{196CA509-DEF2-46C8-9CC0-50E027A7082B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B844F-E9B1-4829-9F3B-4139CC7F7EC6}" type="pres">
      <dgm:prSet presAssocID="{196CA509-DEF2-46C8-9CC0-50E027A7082B}" presName="txFour" presStyleLbl="asst1" presStyleIdx="5" presStyleCnt="16" custScaleY="821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6ADB8A-9864-498B-9CF8-C0DF91DF0D50}" type="pres">
      <dgm:prSet presAssocID="{196CA509-DEF2-46C8-9CC0-50E027A7082B}" presName="horzFour" presStyleCnt="0"/>
      <dgm:spPr/>
      <dgm:t>
        <a:bodyPr/>
        <a:lstStyle/>
        <a:p>
          <a:endParaRPr lang="ru-RU"/>
        </a:p>
      </dgm:t>
    </dgm:pt>
    <dgm:pt modelId="{AFC3FF8C-098D-4BF2-B0B3-8B86AD0502A3}" type="pres">
      <dgm:prSet presAssocID="{0981AC8B-221F-4399-B463-1709E73B8342}" presName="sibSpaceFour" presStyleCnt="0"/>
      <dgm:spPr/>
      <dgm:t>
        <a:bodyPr/>
        <a:lstStyle/>
        <a:p>
          <a:endParaRPr lang="ru-RU"/>
        </a:p>
      </dgm:t>
    </dgm:pt>
    <dgm:pt modelId="{846FDEAC-7729-4092-8FDE-5AE25BDAE17C}" type="pres">
      <dgm:prSet presAssocID="{E9443C0E-85EB-42A1-A4E4-CAE95DBDBD9F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E3FCC7-719E-4DB1-8921-769552D34BE0}" type="pres">
      <dgm:prSet presAssocID="{E9443C0E-85EB-42A1-A4E4-CAE95DBDBD9F}" presName="txFour" presStyleLbl="asst1" presStyleIdx="6" presStyleCnt="16" custScaleY="82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40E04D-AEDE-40FF-A714-9CAB52B34CC5}" type="pres">
      <dgm:prSet presAssocID="{E9443C0E-85EB-42A1-A4E4-CAE95DBDBD9F}" presName="horzFour" presStyleCnt="0"/>
      <dgm:spPr/>
      <dgm:t>
        <a:bodyPr/>
        <a:lstStyle/>
        <a:p>
          <a:endParaRPr lang="ru-RU"/>
        </a:p>
      </dgm:t>
    </dgm:pt>
    <dgm:pt modelId="{9A546E67-9D85-4A83-95BE-AB07C3A593C7}" type="pres">
      <dgm:prSet presAssocID="{B08BAB16-1727-46DF-BF2B-E88B6F040904}" presName="sibSpaceFour" presStyleCnt="0"/>
      <dgm:spPr/>
      <dgm:t>
        <a:bodyPr/>
        <a:lstStyle/>
        <a:p>
          <a:endParaRPr lang="ru-RU"/>
        </a:p>
      </dgm:t>
    </dgm:pt>
    <dgm:pt modelId="{3486E9A8-7AF5-413B-B78C-68DAF8E547B5}" type="pres">
      <dgm:prSet presAssocID="{F5037567-83E1-4B3F-B1A8-D8164359F05B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ECD6AE-A963-46F0-8F28-D2C271996A62}" type="pres">
      <dgm:prSet presAssocID="{F5037567-83E1-4B3F-B1A8-D8164359F05B}" presName="txFour" presStyleLbl="node4" presStyleIdx="0" presStyleCnt="2" custScaleX="113202" custScaleY="83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ABD1C7-BB4D-4156-BD36-B441BCA3FBB1}" type="pres">
      <dgm:prSet presAssocID="{F5037567-83E1-4B3F-B1A8-D8164359F05B}" presName="horzFour" presStyleCnt="0"/>
      <dgm:spPr/>
      <dgm:t>
        <a:bodyPr/>
        <a:lstStyle/>
        <a:p>
          <a:endParaRPr lang="ru-RU"/>
        </a:p>
      </dgm:t>
    </dgm:pt>
    <dgm:pt modelId="{6CD49A22-2DE4-4210-8CA4-97F87A76A0D1}" type="pres">
      <dgm:prSet presAssocID="{FCA83D73-37C2-404F-87BF-1EF544DA1D37}" presName="sibSpaceFour" presStyleCnt="0"/>
      <dgm:spPr/>
      <dgm:t>
        <a:bodyPr/>
        <a:lstStyle/>
        <a:p>
          <a:endParaRPr lang="ru-RU"/>
        </a:p>
      </dgm:t>
    </dgm:pt>
    <dgm:pt modelId="{92492ACC-18BE-4496-BDDA-CD1CB1324E5C}" type="pres">
      <dgm:prSet presAssocID="{97B7ED7E-82F0-42C2-B42F-FE88FD366C69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33FBD2-AF2B-42CB-968E-6756455A90C0}" type="pres">
      <dgm:prSet presAssocID="{97B7ED7E-82F0-42C2-B42F-FE88FD366C69}" presName="txFour" presStyleLbl="node4" presStyleIdx="1" presStyleCnt="2" custScaleY="80478" custLinFactNeighborX="3984" custLinFactNeighborY="-6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03E64-6087-4CDA-80C1-113FE79E6D6B}" type="pres">
      <dgm:prSet presAssocID="{97B7ED7E-82F0-42C2-B42F-FE88FD366C69}" presName="horzFour" presStyleCnt="0"/>
      <dgm:spPr/>
      <dgm:t>
        <a:bodyPr/>
        <a:lstStyle/>
        <a:p>
          <a:endParaRPr lang="ru-RU"/>
        </a:p>
      </dgm:t>
    </dgm:pt>
    <dgm:pt modelId="{634E0C72-01D7-4D45-8204-264BA9AEA225}" type="pres">
      <dgm:prSet presAssocID="{0FDBB07C-5645-47AD-8619-150DAC2237A5}" presName="sibSpaceFour" presStyleCnt="0"/>
      <dgm:spPr/>
      <dgm:t>
        <a:bodyPr/>
        <a:lstStyle/>
        <a:p>
          <a:endParaRPr lang="ru-RU"/>
        </a:p>
      </dgm:t>
    </dgm:pt>
    <dgm:pt modelId="{D9A93314-AFF4-438D-B8B6-5C12F6BA26E5}" type="pres">
      <dgm:prSet presAssocID="{BC4E0CBC-34DA-41A4-9474-811971B747F9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76EEF5-471D-4F05-B044-03C3C89283D8}" type="pres">
      <dgm:prSet presAssocID="{BC4E0CBC-34DA-41A4-9474-811971B747F9}" presName="txFour" presStyleLbl="asst1" presStyleIdx="7" presStyleCnt="16" custScaleY="824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6D54CE-F810-478C-843B-5A239F1F8262}" type="pres">
      <dgm:prSet presAssocID="{BC4E0CBC-34DA-41A4-9474-811971B747F9}" presName="horzFour" presStyleCnt="0"/>
      <dgm:spPr/>
      <dgm:t>
        <a:bodyPr/>
        <a:lstStyle/>
        <a:p>
          <a:endParaRPr lang="ru-RU"/>
        </a:p>
      </dgm:t>
    </dgm:pt>
    <dgm:pt modelId="{172023A6-1624-48D1-BEEA-50855F3FC56A}" type="pres">
      <dgm:prSet presAssocID="{62C6C3F3-8E2B-4FDE-AA0C-361D490DE872}" presName="sibSpaceFour" presStyleCnt="0"/>
      <dgm:spPr/>
      <dgm:t>
        <a:bodyPr/>
        <a:lstStyle/>
        <a:p>
          <a:endParaRPr lang="ru-RU"/>
        </a:p>
      </dgm:t>
    </dgm:pt>
    <dgm:pt modelId="{65117F5C-4F53-4D3F-A7EC-25D78FE9D25B}" type="pres">
      <dgm:prSet presAssocID="{D20C12CA-3870-4910-BA08-4BFBB332EE5C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1CA805-DE1A-45CF-B340-9A19F8FA5AB4}" type="pres">
      <dgm:prSet presAssocID="{D20C12CA-3870-4910-BA08-4BFBB332EE5C}" presName="txFour" presStyleLbl="asst1" presStyleIdx="8" presStyleCnt="16" custScaleY="452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18A0F4-CED6-47E0-A012-50B2A5956C20}" type="pres">
      <dgm:prSet presAssocID="{D20C12CA-3870-4910-BA08-4BFBB332EE5C}" presName="parTransFour" presStyleCnt="0"/>
      <dgm:spPr/>
      <dgm:t>
        <a:bodyPr/>
        <a:lstStyle/>
        <a:p>
          <a:endParaRPr lang="ru-RU"/>
        </a:p>
      </dgm:t>
    </dgm:pt>
    <dgm:pt modelId="{93DD3CB9-1F5B-4377-B615-4DF84BEDB333}" type="pres">
      <dgm:prSet presAssocID="{D20C12CA-3870-4910-BA08-4BFBB332EE5C}" presName="horzFour" presStyleCnt="0"/>
      <dgm:spPr/>
      <dgm:t>
        <a:bodyPr/>
        <a:lstStyle/>
        <a:p>
          <a:endParaRPr lang="ru-RU"/>
        </a:p>
      </dgm:t>
    </dgm:pt>
    <dgm:pt modelId="{6455AA17-9ACD-4DD4-8B79-CBB532165C22}" type="pres">
      <dgm:prSet presAssocID="{51B74619-3C8E-4EA5-A246-BF168B17C066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B055A0-874A-408D-BB00-80DD082222C5}" type="pres">
      <dgm:prSet presAssocID="{51B74619-3C8E-4EA5-A246-BF168B17C066}" presName="txFour" presStyleLbl="asst1" presStyleIdx="9" presStyleCnt="16" custScaleY="1190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CC241A-698A-4C01-A022-38C44AF2E81E}" type="pres">
      <dgm:prSet presAssocID="{51B74619-3C8E-4EA5-A246-BF168B17C066}" presName="horzFour" presStyleCnt="0"/>
      <dgm:spPr/>
      <dgm:t>
        <a:bodyPr/>
        <a:lstStyle/>
        <a:p>
          <a:endParaRPr lang="ru-RU"/>
        </a:p>
      </dgm:t>
    </dgm:pt>
    <dgm:pt modelId="{AC5BBCB2-A2B8-4FDD-B7A5-94E541D92A27}" type="pres">
      <dgm:prSet presAssocID="{4E24F3DF-D26B-4C7F-9B02-BA20CABEB654}" presName="sibSpaceFour" presStyleCnt="0"/>
      <dgm:spPr/>
      <dgm:t>
        <a:bodyPr/>
        <a:lstStyle/>
        <a:p>
          <a:endParaRPr lang="ru-RU"/>
        </a:p>
      </dgm:t>
    </dgm:pt>
    <dgm:pt modelId="{A9165C4F-00FA-4EC2-9A52-64586DA4092E}" type="pres">
      <dgm:prSet presAssocID="{8C08CC09-EB0E-4A1B-A248-E039CD480537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C5F6A5-2208-4E1A-A396-27A09312F1B2}" type="pres">
      <dgm:prSet presAssocID="{8C08CC09-EB0E-4A1B-A248-E039CD480537}" presName="txFour" presStyleLbl="asst1" presStyleIdx="10" presStyleCnt="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9DBCA6-D73A-4C3A-A040-EC1A85F2CB3D}" type="pres">
      <dgm:prSet presAssocID="{8C08CC09-EB0E-4A1B-A248-E039CD480537}" presName="horzFour" presStyleCnt="0"/>
      <dgm:spPr/>
      <dgm:t>
        <a:bodyPr/>
        <a:lstStyle/>
        <a:p>
          <a:endParaRPr lang="ru-RU"/>
        </a:p>
      </dgm:t>
    </dgm:pt>
    <dgm:pt modelId="{1DB3666B-2D08-4FC2-A89F-DE6AB49806DC}" type="pres">
      <dgm:prSet presAssocID="{62CB1423-2BC3-4C7E-B2C4-87E5640CA400}" presName="sibSpaceFour" presStyleCnt="0"/>
      <dgm:spPr/>
      <dgm:t>
        <a:bodyPr/>
        <a:lstStyle/>
        <a:p>
          <a:endParaRPr lang="ru-RU"/>
        </a:p>
      </dgm:t>
    </dgm:pt>
    <dgm:pt modelId="{4D38EB60-101D-4968-B5F6-E464512736CE}" type="pres">
      <dgm:prSet presAssocID="{B4CC9FFF-1E8D-4895-BD6C-BE0B94035A49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193388-D368-4754-B7FB-53EA2F282AA3}" type="pres">
      <dgm:prSet presAssocID="{B4CC9FFF-1E8D-4895-BD6C-BE0B94035A49}" presName="txFour" presStyleLbl="asst1" presStyleIdx="11" presStyleCnt="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EFCA64-B2CE-414A-80C1-BFFA0D7B825F}" type="pres">
      <dgm:prSet presAssocID="{B4CC9FFF-1E8D-4895-BD6C-BE0B94035A49}" presName="horzFour" presStyleCnt="0"/>
      <dgm:spPr/>
      <dgm:t>
        <a:bodyPr/>
        <a:lstStyle/>
        <a:p>
          <a:endParaRPr lang="ru-RU"/>
        </a:p>
      </dgm:t>
    </dgm:pt>
    <dgm:pt modelId="{1BDCD331-87C9-417D-897B-08ACFC8D0CF3}" type="pres">
      <dgm:prSet presAssocID="{C6686918-AF59-401A-8BB4-DE44369BAB91}" presName="sibSpaceFour" presStyleCnt="0"/>
      <dgm:spPr/>
      <dgm:t>
        <a:bodyPr/>
        <a:lstStyle/>
        <a:p>
          <a:endParaRPr lang="ru-RU"/>
        </a:p>
      </dgm:t>
    </dgm:pt>
    <dgm:pt modelId="{4D4F9971-C58C-4A11-8E52-A68BEAEB6F41}" type="pres">
      <dgm:prSet presAssocID="{C7E4B477-0F46-4C86-B718-1280377DF485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9D0BAA-B694-4A57-B7F9-835E00016C80}" type="pres">
      <dgm:prSet presAssocID="{C7E4B477-0F46-4C86-B718-1280377DF485}" presName="txFour" presStyleLbl="asst1" presStyleIdx="12" presStyleCnt="16" custScaleX="90722" custScaleY="810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1C9ED3-EBB8-4099-B7F9-6F6B70B0FB93}" type="pres">
      <dgm:prSet presAssocID="{C7E4B477-0F46-4C86-B718-1280377DF485}" presName="parTransFour" presStyleCnt="0"/>
      <dgm:spPr/>
      <dgm:t>
        <a:bodyPr/>
        <a:lstStyle/>
        <a:p>
          <a:endParaRPr lang="ru-RU"/>
        </a:p>
      </dgm:t>
    </dgm:pt>
    <dgm:pt modelId="{3D5EDBA6-1ACE-457A-A342-CE24BAF25BC0}" type="pres">
      <dgm:prSet presAssocID="{C7E4B477-0F46-4C86-B718-1280377DF485}" presName="horzFour" presStyleCnt="0"/>
      <dgm:spPr/>
      <dgm:t>
        <a:bodyPr/>
        <a:lstStyle/>
        <a:p>
          <a:endParaRPr lang="ru-RU"/>
        </a:p>
      </dgm:t>
    </dgm:pt>
    <dgm:pt modelId="{56BD8A5B-0E5A-4542-A8A9-B87C46606FD3}" type="pres">
      <dgm:prSet presAssocID="{C12B271B-93D9-492B-A4AA-97180757FC93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45BAF0-A142-4AF9-BF28-3400846EC9B4}" type="pres">
      <dgm:prSet presAssocID="{C12B271B-93D9-492B-A4AA-97180757FC93}" presName="txFour" presStyleLbl="asst1" presStyleIdx="13" presStyleCnt="16" custScaleY="813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16B48C-18E6-468D-9071-E2B4D4150C26}" type="pres">
      <dgm:prSet presAssocID="{C12B271B-93D9-492B-A4AA-97180757FC93}" presName="horzFour" presStyleCnt="0"/>
      <dgm:spPr/>
      <dgm:t>
        <a:bodyPr/>
        <a:lstStyle/>
        <a:p>
          <a:endParaRPr lang="ru-RU"/>
        </a:p>
      </dgm:t>
    </dgm:pt>
    <dgm:pt modelId="{08A94D5A-64E6-4D72-8480-43C61746EDE1}" type="pres">
      <dgm:prSet presAssocID="{D13BDA92-E137-4A13-817C-1823CA6F6F25}" presName="sibSpaceFour" presStyleCnt="0"/>
      <dgm:spPr/>
      <dgm:t>
        <a:bodyPr/>
        <a:lstStyle/>
        <a:p>
          <a:endParaRPr lang="ru-RU"/>
        </a:p>
      </dgm:t>
    </dgm:pt>
    <dgm:pt modelId="{923A2AEA-4D52-47C6-B0AC-759E7BB54847}" type="pres">
      <dgm:prSet presAssocID="{A0ABCAE2-183D-4EBA-9656-2888E7D2C342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DDAD93-900B-4AED-8ACD-8740B2CC3A1F}" type="pres">
      <dgm:prSet presAssocID="{A0ABCAE2-183D-4EBA-9656-2888E7D2C342}" presName="txFour" presStyleLbl="asst1" presStyleIdx="14" presStyleCnt="16" custScaleY="829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145725-3E2F-446E-955F-BBCB49256201}" type="pres">
      <dgm:prSet presAssocID="{A0ABCAE2-183D-4EBA-9656-2888E7D2C342}" presName="horzFour" presStyleCnt="0"/>
      <dgm:spPr/>
      <dgm:t>
        <a:bodyPr/>
        <a:lstStyle/>
        <a:p>
          <a:endParaRPr lang="ru-RU"/>
        </a:p>
      </dgm:t>
    </dgm:pt>
    <dgm:pt modelId="{5401339E-2FDE-4140-846D-77328D91F9BD}" type="pres">
      <dgm:prSet presAssocID="{7182EBF2-79FF-47E0-B405-398ACFFC3ED7}" presName="sibSpaceFour" presStyleCnt="0"/>
      <dgm:spPr/>
      <dgm:t>
        <a:bodyPr/>
        <a:lstStyle/>
        <a:p>
          <a:endParaRPr lang="ru-RU"/>
        </a:p>
      </dgm:t>
    </dgm:pt>
    <dgm:pt modelId="{FA40E379-EF7A-4879-B7D5-0175B8BFEFC2}" type="pres">
      <dgm:prSet presAssocID="{5A7B927C-254C-4FFD-BBA8-1CF5ED02C0A7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70297A-7345-4633-929B-9483DBD432C4}" type="pres">
      <dgm:prSet presAssocID="{5A7B927C-254C-4FFD-BBA8-1CF5ED02C0A7}" presName="txFour" presStyleLbl="asst1" presStyleIdx="15" presStyleCnt="16" custScaleY="807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724A99-2749-496A-B2E7-C99AB6443C6B}" type="pres">
      <dgm:prSet presAssocID="{5A7B927C-254C-4FFD-BBA8-1CF5ED02C0A7}" presName="horzFour" presStyleCnt="0"/>
      <dgm:spPr/>
      <dgm:t>
        <a:bodyPr/>
        <a:lstStyle/>
        <a:p>
          <a:endParaRPr lang="ru-RU"/>
        </a:p>
      </dgm:t>
    </dgm:pt>
  </dgm:ptLst>
  <dgm:cxnLst>
    <dgm:cxn modelId="{A386CEF6-1662-492D-8984-43382BAFC630}" type="presOf" srcId="{C7E4B477-0F46-4C86-B718-1280377DF485}" destId="{C79D0BAA-B694-4A57-B7F9-835E00016C80}" srcOrd="0" destOrd="0" presId="urn:microsoft.com/office/officeart/2005/8/layout/hierarchy4"/>
    <dgm:cxn modelId="{D8052E2F-82F8-4627-AB03-C44B5778039C}" srcId="{E7A8AB01-27B7-4928-9D0B-28D4FF032043}" destId="{BC4E0CBC-34DA-41A4-9474-811971B747F9}" srcOrd="4" destOrd="0" parTransId="{519B43C6-DAD0-42C9-A38B-B94744157A2E}" sibTransId="{5B2DF4D8-1509-4C37-A4C1-F697E16C88F0}"/>
    <dgm:cxn modelId="{FB8958F1-DA7D-4932-92E9-C1C505AAB819}" srcId="{E7A8AB01-27B7-4928-9D0B-28D4FF032043}" destId="{97B7ED7E-82F0-42C2-B42F-FE88FD366C69}" srcOrd="3" destOrd="0" parTransId="{B5D9AE98-122B-47C9-95A0-AE4DE2439E37}" sibTransId="{0FDBB07C-5645-47AD-8619-150DAC2237A5}"/>
    <dgm:cxn modelId="{5A1929C4-5A11-4D56-8B7E-2B9EC7583B67}" srcId="{CC4B4806-9792-4C17-A69A-043F05AD4B24}" destId="{C7E4B477-0F46-4C86-B718-1280377DF485}" srcOrd="2" destOrd="0" parTransId="{FB3D4DAE-BF88-42E1-AFCB-0AB684BF38DE}" sibTransId="{BFFE3D20-46E0-40AE-9375-BCEB0BC9CA49}"/>
    <dgm:cxn modelId="{F7DDDC66-08FE-4CEF-896E-31CD43461CE5}" srcId="{44A6D029-C7AF-4C0A-895C-8277C29173D1}" destId="{E7A8AB01-27B7-4928-9D0B-28D4FF032043}" srcOrd="1" destOrd="0" parTransId="{3F9362D5-3CB9-47C6-9361-93551B047211}" sibTransId="{50A5B12F-D487-4DEC-8717-223F3E5F939A}"/>
    <dgm:cxn modelId="{B8950D9F-B05A-4A98-888A-5258A10301CB}" srcId="{66E788FF-522C-43FF-8342-1279B180BA28}" destId="{F2B650FB-BF38-434A-9B56-B92DAD429040}" srcOrd="0" destOrd="0" parTransId="{E62290DB-8BCB-4902-9CB5-3046894BA3DF}" sibTransId="{C2F8ACAE-207A-4A56-BC1F-69DDE6E54422}"/>
    <dgm:cxn modelId="{705902CB-8859-4C7B-9DE3-D28CAB2D4130}" srcId="{BE709870-405B-4003-8EA6-BCEF3258C317}" destId="{66E788FF-522C-43FF-8342-1279B180BA28}" srcOrd="0" destOrd="0" parTransId="{CABEA8C3-4A1C-45D3-804A-84CD7E3C21A5}" sibTransId="{76E943B9-1F8C-485B-BB0F-4B97FAC697FA}"/>
    <dgm:cxn modelId="{44CED66A-C40A-4578-ACA4-9D659C95AEEB}" type="presOf" srcId="{66E788FF-522C-43FF-8342-1279B180BA28}" destId="{E9FC7C11-97A5-4C29-9799-F1D6E0A79B19}" srcOrd="0" destOrd="0" presId="urn:microsoft.com/office/officeart/2005/8/layout/hierarchy4"/>
    <dgm:cxn modelId="{C6806986-6C3D-4B9A-AEB9-7174F5AA0AE7}" type="presOf" srcId="{B4CC9FFF-1E8D-4895-BD6C-BE0B94035A49}" destId="{A8193388-D368-4754-B7FB-53EA2F282AA3}" srcOrd="0" destOrd="0" presId="urn:microsoft.com/office/officeart/2005/8/layout/hierarchy4"/>
    <dgm:cxn modelId="{BC2AB211-19CC-4B1A-B464-652222B1CE02}" srcId="{D20C12CA-3870-4910-BA08-4BFBB332EE5C}" destId="{B4CC9FFF-1E8D-4895-BD6C-BE0B94035A49}" srcOrd="2" destOrd="0" parTransId="{02E3C5DB-E75A-4347-B932-F87A0F94EB00}" sibTransId="{25F2C4B6-15A1-47FD-8B82-6EBE6DFFA89A}"/>
    <dgm:cxn modelId="{2AF65421-EED1-4AF9-B454-53469B86EA0E}" type="presOf" srcId="{BC4E0CBC-34DA-41A4-9474-811971B747F9}" destId="{0E76EEF5-471D-4F05-B044-03C3C89283D8}" srcOrd="0" destOrd="0" presId="urn:microsoft.com/office/officeart/2005/8/layout/hierarchy4"/>
    <dgm:cxn modelId="{FD5FB12A-8577-432F-A27C-B2A1DD0C1349}" type="presOf" srcId="{F5037567-83E1-4B3F-B1A8-D8164359F05B}" destId="{02ECD6AE-A963-46F0-8F28-D2C271996A62}" srcOrd="0" destOrd="0" presId="urn:microsoft.com/office/officeart/2005/8/layout/hierarchy4"/>
    <dgm:cxn modelId="{61DC3CFC-0ACE-4D56-A020-4EAD2F162D83}" srcId="{E7A8AB01-27B7-4928-9D0B-28D4FF032043}" destId="{196CA509-DEF2-46C8-9CC0-50E027A7082B}" srcOrd="0" destOrd="0" parTransId="{97351315-FB0D-4C22-9011-52E4AAF1E788}" sibTransId="{0981AC8B-221F-4399-B463-1709E73B8342}"/>
    <dgm:cxn modelId="{4E7F8FC6-A681-4E01-99CA-1645FC662E26}" type="presOf" srcId="{E7A8AB01-27B7-4928-9D0B-28D4FF032043}" destId="{F56601EA-082C-4FD2-815B-A0391E3EF4E2}" srcOrd="0" destOrd="0" presId="urn:microsoft.com/office/officeart/2005/8/layout/hierarchy4"/>
    <dgm:cxn modelId="{5E2FC77A-93B1-4B13-9ABB-37FFCD84FD81}" type="presOf" srcId="{196CA509-DEF2-46C8-9CC0-50E027A7082B}" destId="{BE0B844F-E9B1-4829-9F3B-4139CC7F7EC6}" srcOrd="0" destOrd="0" presId="urn:microsoft.com/office/officeart/2005/8/layout/hierarchy4"/>
    <dgm:cxn modelId="{B598CF78-2981-4A7C-A6B8-15BB9DAC8D24}" type="presOf" srcId="{CC4B4806-9792-4C17-A69A-043F05AD4B24}" destId="{52D6D357-6321-4995-B12A-41906AF847C0}" srcOrd="0" destOrd="0" presId="urn:microsoft.com/office/officeart/2005/8/layout/hierarchy4"/>
    <dgm:cxn modelId="{9B59824B-4012-4F2C-A529-5956E17ADE63}" srcId="{F2B650FB-BF38-434A-9B56-B92DAD429040}" destId="{CC4B4806-9792-4C17-A69A-043F05AD4B24}" srcOrd="0" destOrd="0" parTransId="{370E6CB2-B81F-4CF5-896F-FE596D899A1D}" sibTransId="{618F996B-5DEA-4A12-BE13-5964DD5524E1}"/>
    <dgm:cxn modelId="{4B13601E-7AC8-4FD6-AF50-C9386E3405D8}" srcId="{44A6D029-C7AF-4C0A-895C-8277C29173D1}" destId="{8857F451-F8F3-44D7-B77F-6685FFBCFEFB}" srcOrd="0" destOrd="0" parTransId="{9DFDDE23-A366-48B1-B152-DF7108C590F6}" sibTransId="{349C38A5-71DE-4268-B614-49A3BD843930}"/>
    <dgm:cxn modelId="{D8BC313A-52FA-4191-97BD-6F3065240838}" srcId="{C7E4B477-0F46-4C86-B718-1280377DF485}" destId="{A0ABCAE2-183D-4EBA-9656-2888E7D2C342}" srcOrd="1" destOrd="0" parTransId="{046A1C03-8C66-4507-944B-690C13F0C6BE}" sibTransId="{7182EBF2-79FF-47E0-B405-398ACFFC3ED7}"/>
    <dgm:cxn modelId="{41810B85-FC80-4455-9C6D-4CFE6B9F30A7}" srcId="{E7A8AB01-27B7-4928-9D0B-28D4FF032043}" destId="{E9443C0E-85EB-42A1-A4E4-CAE95DBDBD9F}" srcOrd="1" destOrd="0" parTransId="{DDA10909-93A6-4959-A58F-425C1BA90CE8}" sibTransId="{B08BAB16-1727-46DF-BF2B-E88B6F040904}"/>
    <dgm:cxn modelId="{41FB7C3B-1AED-4F64-843B-BCF1426E6588}" type="presOf" srcId="{8857F451-F8F3-44D7-B77F-6685FFBCFEFB}" destId="{8B05EB66-435C-4153-BDB9-F0B5DF4B036D}" srcOrd="0" destOrd="0" presId="urn:microsoft.com/office/officeart/2005/8/layout/hierarchy4"/>
    <dgm:cxn modelId="{E5F11863-40EF-49C3-95FD-ED5B335CC63C}" type="presOf" srcId="{5A7B927C-254C-4FFD-BBA8-1CF5ED02C0A7}" destId="{3970297A-7345-4633-929B-9483DBD432C4}" srcOrd="0" destOrd="0" presId="urn:microsoft.com/office/officeart/2005/8/layout/hierarchy4"/>
    <dgm:cxn modelId="{2C7A06E0-6591-444B-8169-FDF6D86176F2}" srcId="{C7E4B477-0F46-4C86-B718-1280377DF485}" destId="{5A7B927C-254C-4FFD-BBA8-1CF5ED02C0A7}" srcOrd="2" destOrd="0" parTransId="{4569970C-6399-400E-803B-5D9549640380}" sibTransId="{211E6DA1-EDA8-41DD-AF48-8E36923646E1}"/>
    <dgm:cxn modelId="{67AD3BA0-510C-4442-BF43-C4E2E27833F3}" srcId="{CC4B4806-9792-4C17-A69A-043F05AD4B24}" destId="{44A6D029-C7AF-4C0A-895C-8277C29173D1}" srcOrd="0" destOrd="0" parTransId="{D59E9BC5-94D2-441B-B4ED-F2A8AEC99E1E}" sibTransId="{62C6C3F3-8E2B-4FDE-AA0C-361D490DE872}"/>
    <dgm:cxn modelId="{52D53D73-4F86-413C-8178-B6C9BCCD8C7E}" type="presOf" srcId="{97B7ED7E-82F0-42C2-B42F-FE88FD366C69}" destId="{9933FBD2-AF2B-42CB-968E-6756455A90C0}" srcOrd="0" destOrd="0" presId="urn:microsoft.com/office/officeart/2005/8/layout/hierarchy4"/>
    <dgm:cxn modelId="{6D3C3FC8-FE40-4984-9A86-C5CB9262C4E8}" type="presOf" srcId="{8C08CC09-EB0E-4A1B-A248-E039CD480537}" destId="{9CC5F6A5-2208-4E1A-A396-27A09312F1B2}" srcOrd="0" destOrd="0" presId="urn:microsoft.com/office/officeart/2005/8/layout/hierarchy4"/>
    <dgm:cxn modelId="{A74F1B46-EEA4-4922-A008-C72CD5FC0E82}" srcId="{D20C12CA-3870-4910-BA08-4BFBB332EE5C}" destId="{8C08CC09-EB0E-4A1B-A248-E039CD480537}" srcOrd="1" destOrd="0" parTransId="{411EAC3A-51B3-41B8-AFD6-B177C7EB399C}" sibTransId="{62CB1423-2BC3-4C7E-B2C4-87E5640CA400}"/>
    <dgm:cxn modelId="{7AC38B1C-8313-4E4C-A31A-42635C2A8B68}" type="presOf" srcId="{BE709870-405B-4003-8EA6-BCEF3258C317}" destId="{12470098-3AA4-4A88-B235-8E73E9230980}" srcOrd="0" destOrd="0" presId="urn:microsoft.com/office/officeart/2005/8/layout/hierarchy4"/>
    <dgm:cxn modelId="{9201982F-FDE4-4CE8-B4D9-663E6FBEE94D}" type="presOf" srcId="{E9443C0E-85EB-42A1-A4E4-CAE95DBDBD9F}" destId="{E3E3FCC7-719E-4DB1-8921-769552D34BE0}" srcOrd="0" destOrd="0" presId="urn:microsoft.com/office/officeart/2005/8/layout/hierarchy4"/>
    <dgm:cxn modelId="{80BC0812-2580-4DCD-A8E6-29D68D91F468}" srcId="{C7E4B477-0F46-4C86-B718-1280377DF485}" destId="{C12B271B-93D9-492B-A4AA-97180757FC93}" srcOrd="0" destOrd="0" parTransId="{8B9B1B9B-0AC2-4E5C-8870-28F7F341861E}" sibTransId="{D13BDA92-E137-4A13-817C-1823CA6F6F25}"/>
    <dgm:cxn modelId="{84D33208-050D-4ADC-9D77-884E27E5BF4F}" srcId="{E7A8AB01-27B7-4928-9D0B-28D4FF032043}" destId="{F5037567-83E1-4B3F-B1A8-D8164359F05B}" srcOrd="2" destOrd="0" parTransId="{063AEC67-361A-4A81-9854-B8B4394C46C5}" sibTransId="{FCA83D73-37C2-404F-87BF-1EF544DA1D37}"/>
    <dgm:cxn modelId="{5E1791D2-FB66-40F2-AF43-3F724F5F2A15}" type="presOf" srcId="{44A6D029-C7AF-4C0A-895C-8277C29173D1}" destId="{5D6E6C07-1D19-4B31-A6C8-9F33299C64A4}" srcOrd="0" destOrd="0" presId="urn:microsoft.com/office/officeart/2005/8/layout/hierarchy4"/>
    <dgm:cxn modelId="{0F2AD85E-E4D7-4E4C-A667-8F001E181C9D}" type="presOf" srcId="{51B74619-3C8E-4EA5-A246-BF168B17C066}" destId="{E7B055A0-874A-408D-BB00-80DD082222C5}" srcOrd="0" destOrd="0" presId="urn:microsoft.com/office/officeart/2005/8/layout/hierarchy4"/>
    <dgm:cxn modelId="{9985D36C-8A3E-4FAB-B1E1-36EA8C53FC15}" srcId="{D20C12CA-3870-4910-BA08-4BFBB332EE5C}" destId="{51B74619-3C8E-4EA5-A246-BF168B17C066}" srcOrd="0" destOrd="0" parTransId="{C2D784EE-AC1C-4571-825E-BDE3F9F820F0}" sibTransId="{4E24F3DF-D26B-4C7F-9B02-BA20CABEB654}"/>
    <dgm:cxn modelId="{5A1E7847-0838-4249-B7DB-7DDFDDBEC541}" type="presOf" srcId="{D20C12CA-3870-4910-BA08-4BFBB332EE5C}" destId="{7B1CA805-DE1A-45CF-B340-9A19F8FA5AB4}" srcOrd="0" destOrd="0" presId="urn:microsoft.com/office/officeart/2005/8/layout/hierarchy4"/>
    <dgm:cxn modelId="{28D5B798-2CE7-4CDA-8F7E-6B3CF2274AB9}" type="presOf" srcId="{C12B271B-93D9-492B-A4AA-97180757FC93}" destId="{2A45BAF0-A142-4AF9-BF28-3400846EC9B4}" srcOrd="0" destOrd="0" presId="urn:microsoft.com/office/officeart/2005/8/layout/hierarchy4"/>
    <dgm:cxn modelId="{18CCD9E3-FB39-4D87-BB38-876B7816C65D}" type="presOf" srcId="{F2B650FB-BF38-434A-9B56-B92DAD429040}" destId="{7FC2749B-1F9C-411C-9B87-CED0E8476029}" srcOrd="0" destOrd="0" presId="urn:microsoft.com/office/officeart/2005/8/layout/hierarchy4"/>
    <dgm:cxn modelId="{22D1FB5C-AE48-4BCF-844E-40E1AAF11691}" srcId="{CC4B4806-9792-4C17-A69A-043F05AD4B24}" destId="{D20C12CA-3870-4910-BA08-4BFBB332EE5C}" srcOrd="1" destOrd="0" parTransId="{1198E47B-6668-4FB6-B0CC-D577693622E8}" sibTransId="{C6686918-AF59-401A-8BB4-DE44369BAB91}"/>
    <dgm:cxn modelId="{37DA07FA-683F-45ED-8A3D-17ADD3EC4852}" type="presOf" srcId="{A0ABCAE2-183D-4EBA-9656-2888E7D2C342}" destId="{D7DDAD93-900B-4AED-8ACD-8740B2CC3A1F}" srcOrd="0" destOrd="0" presId="urn:microsoft.com/office/officeart/2005/8/layout/hierarchy4"/>
    <dgm:cxn modelId="{416999B2-6D5A-4BC4-8A2F-2D657F7384F8}" type="presParOf" srcId="{12470098-3AA4-4A88-B235-8E73E9230980}" destId="{1A119CFB-7E18-49E3-AABA-A9A0D6680095}" srcOrd="0" destOrd="0" presId="urn:microsoft.com/office/officeart/2005/8/layout/hierarchy4"/>
    <dgm:cxn modelId="{96313E1E-2504-4350-A391-E00B74B30290}" type="presParOf" srcId="{1A119CFB-7E18-49E3-AABA-A9A0D6680095}" destId="{E9FC7C11-97A5-4C29-9799-F1D6E0A79B19}" srcOrd="0" destOrd="0" presId="urn:microsoft.com/office/officeart/2005/8/layout/hierarchy4"/>
    <dgm:cxn modelId="{7691CBCF-CB48-4D19-9B87-08003C196C4F}" type="presParOf" srcId="{1A119CFB-7E18-49E3-AABA-A9A0D6680095}" destId="{34125B04-68DC-4D3C-8ED9-57F15563A2D7}" srcOrd="1" destOrd="0" presId="urn:microsoft.com/office/officeart/2005/8/layout/hierarchy4"/>
    <dgm:cxn modelId="{AA4BF538-38AE-4850-9066-5C49926C15E4}" type="presParOf" srcId="{1A119CFB-7E18-49E3-AABA-A9A0D6680095}" destId="{1694E6E8-7F32-40D9-8637-75FA9CECCA6A}" srcOrd="2" destOrd="0" presId="urn:microsoft.com/office/officeart/2005/8/layout/hierarchy4"/>
    <dgm:cxn modelId="{439CD692-137C-4A20-879D-E46D1EC0FD9C}" type="presParOf" srcId="{1694E6E8-7F32-40D9-8637-75FA9CECCA6A}" destId="{FBCD9616-92D3-4DC8-AE28-00D255816C2F}" srcOrd="0" destOrd="0" presId="urn:microsoft.com/office/officeart/2005/8/layout/hierarchy4"/>
    <dgm:cxn modelId="{C3613A46-E38F-4042-B9E8-350FAE2F405E}" type="presParOf" srcId="{FBCD9616-92D3-4DC8-AE28-00D255816C2F}" destId="{7FC2749B-1F9C-411C-9B87-CED0E8476029}" srcOrd="0" destOrd="0" presId="urn:microsoft.com/office/officeart/2005/8/layout/hierarchy4"/>
    <dgm:cxn modelId="{5322E6A3-31EF-4A77-9E65-DE859B848395}" type="presParOf" srcId="{FBCD9616-92D3-4DC8-AE28-00D255816C2F}" destId="{330B445C-4F73-4A09-A5F2-5852078D8D2D}" srcOrd="1" destOrd="0" presId="urn:microsoft.com/office/officeart/2005/8/layout/hierarchy4"/>
    <dgm:cxn modelId="{C6065BC9-446D-42FF-9F83-EE17219E6BB1}" type="presParOf" srcId="{FBCD9616-92D3-4DC8-AE28-00D255816C2F}" destId="{9FC9F243-1ED8-4539-93E1-20D5658E6D09}" srcOrd="2" destOrd="0" presId="urn:microsoft.com/office/officeart/2005/8/layout/hierarchy4"/>
    <dgm:cxn modelId="{C5C6A507-3823-4DD3-8484-95630039A9B5}" type="presParOf" srcId="{9FC9F243-1ED8-4539-93E1-20D5658E6D09}" destId="{C8CC5B8A-925D-4A65-B19D-D19D2093D471}" srcOrd="0" destOrd="0" presId="urn:microsoft.com/office/officeart/2005/8/layout/hierarchy4"/>
    <dgm:cxn modelId="{5D67D73E-2A95-4296-93B8-32173B23BD0E}" type="presParOf" srcId="{C8CC5B8A-925D-4A65-B19D-D19D2093D471}" destId="{52D6D357-6321-4995-B12A-41906AF847C0}" srcOrd="0" destOrd="0" presId="urn:microsoft.com/office/officeart/2005/8/layout/hierarchy4"/>
    <dgm:cxn modelId="{C6AD72A1-C4EB-4635-9CA1-028D287945B9}" type="presParOf" srcId="{C8CC5B8A-925D-4A65-B19D-D19D2093D471}" destId="{561D3765-F5F7-42E2-B905-178BDCE43BC4}" srcOrd="1" destOrd="0" presId="urn:microsoft.com/office/officeart/2005/8/layout/hierarchy4"/>
    <dgm:cxn modelId="{B7B822B9-82F1-48E2-9F49-6C8554703E3B}" type="presParOf" srcId="{C8CC5B8A-925D-4A65-B19D-D19D2093D471}" destId="{30C1EEA9-95A8-415F-BCFD-F3D0F814E7B9}" srcOrd="2" destOrd="0" presId="urn:microsoft.com/office/officeart/2005/8/layout/hierarchy4"/>
    <dgm:cxn modelId="{3788FACE-62CB-42DD-873C-CFF15CB7DE41}" type="presParOf" srcId="{30C1EEA9-95A8-415F-BCFD-F3D0F814E7B9}" destId="{F2EAC562-BC71-4D65-B0A6-674EE83815E5}" srcOrd="0" destOrd="0" presId="urn:microsoft.com/office/officeart/2005/8/layout/hierarchy4"/>
    <dgm:cxn modelId="{4768BEC9-9B1C-4942-952E-FFD1D11E08C2}" type="presParOf" srcId="{F2EAC562-BC71-4D65-B0A6-674EE83815E5}" destId="{5D6E6C07-1D19-4B31-A6C8-9F33299C64A4}" srcOrd="0" destOrd="0" presId="urn:microsoft.com/office/officeart/2005/8/layout/hierarchy4"/>
    <dgm:cxn modelId="{432A587E-488B-426D-ADEA-CF55A87BE45F}" type="presParOf" srcId="{F2EAC562-BC71-4D65-B0A6-674EE83815E5}" destId="{6CEC5CDB-DCB4-4D4C-9BF4-8CB35DF1271C}" srcOrd="1" destOrd="0" presId="urn:microsoft.com/office/officeart/2005/8/layout/hierarchy4"/>
    <dgm:cxn modelId="{30063590-AC4A-44E7-B0CF-2D46DF4B0E08}" type="presParOf" srcId="{F2EAC562-BC71-4D65-B0A6-674EE83815E5}" destId="{804B7C7B-064C-4A31-B3B2-53EDD553BABC}" srcOrd="2" destOrd="0" presId="urn:microsoft.com/office/officeart/2005/8/layout/hierarchy4"/>
    <dgm:cxn modelId="{308185B3-DFA2-4C7E-9A32-95F3587EFC53}" type="presParOf" srcId="{804B7C7B-064C-4A31-B3B2-53EDD553BABC}" destId="{1AE2ED43-7CDF-4FFB-9DCA-57FFAC6037BF}" srcOrd="0" destOrd="0" presId="urn:microsoft.com/office/officeart/2005/8/layout/hierarchy4"/>
    <dgm:cxn modelId="{DB5F6EFD-5AC2-42BD-B6D1-8A8E49F7E82F}" type="presParOf" srcId="{1AE2ED43-7CDF-4FFB-9DCA-57FFAC6037BF}" destId="{8B05EB66-435C-4153-BDB9-F0B5DF4B036D}" srcOrd="0" destOrd="0" presId="urn:microsoft.com/office/officeart/2005/8/layout/hierarchy4"/>
    <dgm:cxn modelId="{72967CA3-813F-47F3-A332-FCDF2F6AD062}" type="presParOf" srcId="{1AE2ED43-7CDF-4FFB-9DCA-57FFAC6037BF}" destId="{294151FF-0D48-4344-A7B1-B59FE7289A45}" srcOrd="1" destOrd="0" presId="urn:microsoft.com/office/officeart/2005/8/layout/hierarchy4"/>
    <dgm:cxn modelId="{FFDC9A0C-6336-4B79-82D5-532B2F3013EA}" type="presParOf" srcId="{804B7C7B-064C-4A31-B3B2-53EDD553BABC}" destId="{EA717550-77CE-4F51-8080-C8E5C59C7887}" srcOrd="1" destOrd="0" presId="urn:microsoft.com/office/officeart/2005/8/layout/hierarchy4"/>
    <dgm:cxn modelId="{B3A79174-BB09-4372-9C77-60B2A14CF570}" type="presParOf" srcId="{804B7C7B-064C-4A31-B3B2-53EDD553BABC}" destId="{4BE7EFBA-61AA-475E-BFC1-F2B48824D11E}" srcOrd="2" destOrd="0" presId="urn:microsoft.com/office/officeart/2005/8/layout/hierarchy4"/>
    <dgm:cxn modelId="{4C3F1A6D-9EAD-45B9-BB7E-41D0044F1E5D}" type="presParOf" srcId="{4BE7EFBA-61AA-475E-BFC1-F2B48824D11E}" destId="{F56601EA-082C-4FD2-815B-A0391E3EF4E2}" srcOrd="0" destOrd="0" presId="urn:microsoft.com/office/officeart/2005/8/layout/hierarchy4"/>
    <dgm:cxn modelId="{D481C52A-5E21-4D37-8E2C-84F4F0E6DE21}" type="presParOf" srcId="{4BE7EFBA-61AA-475E-BFC1-F2B48824D11E}" destId="{CAFABBC7-3966-4DD7-AD83-3D89F3E4E092}" srcOrd="1" destOrd="0" presId="urn:microsoft.com/office/officeart/2005/8/layout/hierarchy4"/>
    <dgm:cxn modelId="{B401BEE5-50AB-4F0B-9959-AA59B4300C85}" type="presParOf" srcId="{4BE7EFBA-61AA-475E-BFC1-F2B48824D11E}" destId="{3686DEE3-66AB-430F-BAE1-83FA2042383D}" srcOrd="2" destOrd="0" presId="urn:microsoft.com/office/officeart/2005/8/layout/hierarchy4"/>
    <dgm:cxn modelId="{B6F727F8-EB2D-4C2A-8E1D-6C84BC5AAB84}" type="presParOf" srcId="{3686DEE3-66AB-430F-BAE1-83FA2042383D}" destId="{A1BFD21E-9784-4A71-9217-5D175FFEE67B}" srcOrd="0" destOrd="0" presId="urn:microsoft.com/office/officeart/2005/8/layout/hierarchy4"/>
    <dgm:cxn modelId="{3A58BCAC-BD78-428B-8D0E-E13201638119}" type="presParOf" srcId="{A1BFD21E-9784-4A71-9217-5D175FFEE67B}" destId="{BE0B844F-E9B1-4829-9F3B-4139CC7F7EC6}" srcOrd="0" destOrd="0" presId="urn:microsoft.com/office/officeart/2005/8/layout/hierarchy4"/>
    <dgm:cxn modelId="{689DA363-6F83-481A-A229-A7E0BC2815F2}" type="presParOf" srcId="{A1BFD21E-9784-4A71-9217-5D175FFEE67B}" destId="{466ADB8A-9864-498B-9CF8-C0DF91DF0D50}" srcOrd="1" destOrd="0" presId="urn:microsoft.com/office/officeart/2005/8/layout/hierarchy4"/>
    <dgm:cxn modelId="{3410BBA8-D084-4A7F-A6B9-3547191BCC3E}" type="presParOf" srcId="{3686DEE3-66AB-430F-BAE1-83FA2042383D}" destId="{AFC3FF8C-098D-4BF2-B0B3-8B86AD0502A3}" srcOrd="1" destOrd="0" presId="urn:microsoft.com/office/officeart/2005/8/layout/hierarchy4"/>
    <dgm:cxn modelId="{1607BB83-F71E-4D38-BC14-813C1FA06710}" type="presParOf" srcId="{3686DEE3-66AB-430F-BAE1-83FA2042383D}" destId="{846FDEAC-7729-4092-8FDE-5AE25BDAE17C}" srcOrd="2" destOrd="0" presId="urn:microsoft.com/office/officeart/2005/8/layout/hierarchy4"/>
    <dgm:cxn modelId="{6CBAE1C5-CCD0-448A-9D63-8C5BEF7E02C8}" type="presParOf" srcId="{846FDEAC-7729-4092-8FDE-5AE25BDAE17C}" destId="{E3E3FCC7-719E-4DB1-8921-769552D34BE0}" srcOrd="0" destOrd="0" presId="urn:microsoft.com/office/officeart/2005/8/layout/hierarchy4"/>
    <dgm:cxn modelId="{8535A8CD-ED57-44E2-B9DC-6552FFE3782E}" type="presParOf" srcId="{846FDEAC-7729-4092-8FDE-5AE25BDAE17C}" destId="{1840E04D-AEDE-40FF-A714-9CAB52B34CC5}" srcOrd="1" destOrd="0" presId="urn:microsoft.com/office/officeart/2005/8/layout/hierarchy4"/>
    <dgm:cxn modelId="{DA37A4A5-0F00-4E04-A009-2CFBB7FE8267}" type="presParOf" srcId="{3686DEE3-66AB-430F-BAE1-83FA2042383D}" destId="{9A546E67-9D85-4A83-95BE-AB07C3A593C7}" srcOrd="3" destOrd="0" presId="urn:microsoft.com/office/officeart/2005/8/layout/hierarchy4"/>
    <dgm:cxn modelId="{98742E90-959E-436A-8816-FF3948C12E63}" type="presParOf" srcId="{3686DEE3-66AB-430F-BAE1-83FA2042383D}" destId="{3486E9A8-7AF5-413B-B78C-68DAF8E547B5}" srcOrd="4" destOrd="0" presId="urn:microsoft.com/office/officeart/2005/8/layout/hierarchy4"/>
    <dgm:cxn modelId="{7EE67065-4C78-4468-8472-174EB4D3F859}" type="presParOf" srcId="{3486E9A8-7AF5-413B-B78C-68DAF8E547B5}" destId="{02ECD6AE-A963-46F0-8F28-D2C271996A62}" srcOrd="0" destOrd="0" presId="urn:microsoft.com/office/officeart/2005/8/layout/hierarchy4"/>
    <dgm:cxn modelId="{482A0C8A-EA39-4BB6-8FD1-0B8E6A91E65E}" type="presParOf" srcId="{3486E9A8-7AF5-413B-B78C-68DAF8E547B5}" destId="{37ABD1C7-BB4D-4156-BD36-B441BCA3FBB1}" srcOrd="1" destOrd="0" presId="urn:microsoft.com/office/officeart/2005/8/layout/hierarchy4"/>
    <dgm:cxn modelId="{7D33B5AA-B462-4D82-9AA8-A583F90042F1}" type="presParOf" srcId="{3686DEE3-66AB-430F-BAE1-83FA2042383D}" destId="{6CD49A22-2DE4-4210-8CA4-97F87A76A0D1}" srcOrd="5" destOrd="0" presId="urn:microsoft.com/office/officeart/2005/8/layout/hierarchy4"/>
    <dgm:cxn modelId="{582ACD76-53DC-4C19-B1E2-04B6BEC7E971}" type="presParOf" srcId="{3686DEE3-66AB-430F-BAE1-83FA2042383D}" destId="{92492ACC-18BE-4496-BDDA-CD1CB1324E5C}" srcOrd="6" destOrd="0" presId="urn:microsoft.com/office/officeart/2005/8/layout/hierarchy4"/>
    <dgm:cxn modelId="{F95731EF-CE7B-4E3B-A1A2-D14DF700E28E}" type="presParOf" srcId="{92492ACC-18BE-4496-BDDA-CD1CB1324E5C}" destId="{9933FBD2-AF2B-42CB-968E-6756455A90C0}" srcOrd="0" destOrd="0" presId="urn:microsoft.com/office/officeart/2005/8/layout/hierarchy4"/>
    <dgm:cxn modelId="{4C662EBA-3093-4512-A803-208AE9ED2BED}" type="presParOf" srcId="{92492ACC-18BE-4496-BDDA-CD1CB1324E5C}" destId="{F5E03E64-6087-4CDA-80C1-113FE79E6D6B}" srcOrd="1" destOrd="0" presId="urn:microsoft.com/office/officeart/2005/8/layout/hierarchy4"/>
    <dgm:cxn modelId="{C9D6334F-FC56-4505-AF87-CE00DE1E84FF}" type="presParOf" srcId="{3686DEE3-66AB-430F-BAE1-83FA2042383D}" destId="{634E0C72-01D7-4D45-8204-264BA9AEA225}" srcOrd="7" destOrd="0" presId="urn:microsoft.com/office/officeart/2005/8/layout/hierarchy4"/>
    <dgm:cxn modelId="{CAE76E06-214C-4334-A63B-51AA011CE393}" type="presParOf" srcId="{3686DEE3-66AB-430F-BAE1-83FA2042383D}" destId="{D9A93314-AFF4-438D-B8B6-5C12F6BA26E5}" srcOrd="8" destOrd="0" presId="urn:microsoft.com/office/officeart/2005/8/layout/hierarchy4"/>
    <dgm:cxn modelId="{677AA9BA-4580-4C93-81CA-B1392F56080B}" type="presParOf" srcId="{D9A93314-AFF4-438D-B8B6-5C12F6BA26E5}" destId="{0E76EEF5-471D-4F05-B044-03C3C89283D8}" srcOrd="0" destOrd="0" presId="urn:microsoft.com/office/officeart/2005/8/layout/hierarchy4"/>
    <dgm:cxn modelId="{43CF1675-D3DC-4C19-9FA5-DE5893BF737F}" type="presParOf" srcId="{D9A93314-AFF4-438D-B8B6-5C12F6BA26E5}" destId="{536D54CE-F810-478C-843B-5A239F1F8262}" srcOrd="1" destOrd="0" presId="urn:microsoft.com/office/officeart/2005/8/layout/hierarchy4"/>
    <dgm:cxn modelId="{B89BBD48-1C58-4405-9039-06AAC76ECF1C}" type="presParOf" srcId="{30C1EEA9-95A8-415F-BCFD-F3D0F814E7B9}" destId="{172023A6-1624-48D1-BEEA-50855F3FC56A}" srcOrd="1" destOrd="0" presId="urn:microsoft.com/office/officeart/2005/8/layout/hierarchy4"/>
    <dgm:cxn modelId="{17AE332C-F3DF-44B3-A5FA-0B3E4BEFF21A}" type="presParOf" srcId="{30C1EEA9-95A8-415F-BCFD-F3D0F814E7B9}" destId="{65117F5C-4F53-4D3F-A7EC-25D78FE9D25B}" srcOrd="2" destOrd="0" presId="urn:microsoft.com/office/officeart/2005/8/layout/hierarchy4"/>
    <dgm:cxn modelId="{1271CDF6-A6ED-465C-9E5B-D88A24A7DF12}" type="presParOf" srcId="{65117F5C-4F53-4D3F-A7EC-25D78FE9D25B}" destId="{7B1CA805-DE1A-45CF-B340-9A19F8FA5AB4}" srcOrd="0" destOrd="0" presId="urn:microsoft.com/office/officeart/2005/8/layout/hierarchy4"/>
    <dgm:cxn modelId="{EA73BC2E-B68E-4CB1-87FA-E6C8477B894E}" type="presParOf" srcId="{65117F5C-4F53-4D3F-A7EC-25D78FE9D25B}" destId="{DA18A0F4-CED6-47E0-A012-50B2A5956C20}" srcOrd="1" destOrd="0" presId="urn:microsoft.com/office/officeart/2005/8/layout/hierarchy4"/>
    <dgm:cxn modelId="{C69CABA9-3A0A-4EA5-AEE4-50AD799552E6}" type="presParOf" srcId="{65117F5C-4F53-4D3F-A7EC-25D78FE9D25B}" destId="{93DD3CB9-1F5B-4377-B615-4DF84BEDB333}" srcOrd="2" destOrd="0" presId="urn:microsoft.com/office/officeart/2005/8/layout/hierarchy4"/>
    <dgm:cxn modelId="{6340D905-86C1-4545-88C0-CBFB7D825C5B}" type="presParOf" srcId="{93DD3CB9-1F5B-4377-B615-4DF84BEDB333}" destId="{6455AA17-9ACD-4DD4-8B79-CBB532165C22}" srcOrd="0" destOrd="0" presId="urn:microsoft.com/office/officeart/2005/8/layout/hierarchy4"/>
    <dgm:cxn modelId="{7C2ABCE5-1C2A-478B-9BC5-4A66171C7B52}" type="presParOf" srcId="{6455AA17-9ACD-4DD4-8B79-CBB532165C22}" destId="{E7B055A0-874A-408D-BB00-80DD082222C5}" srcOrd="0" destOrd="0" presId="urn:microsoft.com/office/officeart/2005/8/layout/hierarchy4"/>
    <dgm:cxn modelId="{BE503A31-A847-415D-B67E-8BD08BBF75A5}" type="presParOf" srcId="{6455AA17-9ACD-4DD4-8B79-CBB532165C22}" destId="{6ECC241A-698A-4C01-A022-38C44AF2E81E}" srcOrd="1" destOrd="0" presId="urn:microsoft.com/office/officeart/2005/8/layout/hierarchy4"/>
    <dgm:cxn modelId="{271A1BDC-29C2-4D76-9D0C-A9FE8CB93175}" type="presParOf" srcId="{93DD3CB9-1F5B-4377-B615-4DF84BEDB333}" destId="{AC5BBCB2-A2B8-4FDD-B7A5-94E541D92A27}" srcOrd="1" destOrd="0" presId="urn:microsoft.com/office/officeart/2005/8/layout/hierarchy4"/>
    <dgm:cxn modelId="{EC504A88-CCC2-4CCB-BC14-09BBAB16EC34}" type="presParOf" srcId="{93DD3CB9-1F5B-4377-B615-4DF84BEDB333}" destId="{A9165C4F-00FA-4EC2-9A52-64586DA4092E}" srcOrd="2" destOrd="0" presId="urn:microsoft.com/office/officeart/2005/8/layout/hierarchy4"/>
    <dgm:cxn modelId="{B1DA3DA6-F459-422D-B95E-4678AD343A3E}" type="presParOf" srcId="{A9165C4F-00FA-4EC2-9A52-64586DA4092E}" destId="{9CC5F6A5-2208-4E1A-A396-27A09312F1B2}" srcOrd="0" destOrd="0" presId="urn:microsoft.com/office/officeart/2005/8/layout/hierarchy4"/>
    <dgm:cxn modelId="{722895CA-2A1D-4699-963E-8862F0510A93}" type="presParOf" srcId="{A9165C4F-00FA-4EC2-9A52-64586DA4092E}" destId="{799DBCA6-D73A-4C3A-A040-EC1A85F2CB3D}" srcOrd="1" destOrd="0" presId="urn:microsoft.com/office/officeart/2005/8/layout/hierarchy4"/>
    <dgm:cxn modelId="{E74EAB5B-4ED9-46D1-AF22-5D69D4D5A49E}" type="presParOf" srcId="{93DD3CB9-1F5B-4377-B615-4DF84BEDB333}" destId="{1DB3666B-2D08-4FC2-A89F-DE6AB49806DC}" srcOrd="3" destOrd="0" presId="urn:microsoft.com/office/officeart/2005/8/layout/hierarchy4"/>
    <dgm:cxn modelId="{AE43F14D-6C7B-4E4C-B091-58A4A759A652}" type="presParOf" srcId="{93DD3CB9-1F5B-4377-B615-4DF84BEDB333}" destId="{4D38EB60-101D-4968-B5F6-E464512736CE}" srcOrd="4" destOrd="0" presId="urn:microsoft.com/office/officeart/2005/8/layout/hierarchy4"/>
    <dgm:cxn modelId="{2E5EE7D7-3EC7-43BC-97E2-6D56983A02CA}" type="presParOf" srcId="{4D38EB60-101D-4968-B5F6-E464512736CE}" destId="{A8193388-D368-4754-B7FB-53EA2F282AA3}" srcOrd="0" destOrd="0" presId="urn:microsoft.com/office/officeart/2005/8/layout/hierarchy4"/>
    <dgm:cxn modelId="{2BA63095-937A-40FA-8592-D295CDB4427C}" type="presParOf" srcId="{4D38EB60-101D-4968-B5F6-E464512736CE}" destId="{A2EFCA64-B2CE-414A-80C1-BFFA0D7B825F}" srcOrd="1" destOrd="0" presId="urn:microsoft.com/office/officeart/2005/8/layout/hierarchy4"/>
    <dgm:cxn modelId="{06F163FB-02C4-4729-A3ED-7E74C72D43EB}" type="presParOf" srcId="{30C1EEA9-95A8-415F-BCFD-F3D0F814E7B9}" destId="{1BDCD331-87C9-417D-897B-08ACFC8D0CF3}" srcOrd="3" destOrd="0" presId="urn:microsoft.com/office/officeart/2005/8/layout/hierarchy4"/>
    <dgm:cxn modelId="{E16B4B26-57A5-4186-B674-7C7322D19D84}" type="presParOf" srcId="{30C1EEA9-95A8-415F-BCFD-F3D0F814E7B9}" destId="{4D4F9971-C58C-4A11-8E52-A68BEAEB6F41}" srcOrd="4" destOrd="0" presId="urn:microsoft.com/office/officeart/2005/8/layout/hierarchy4"/>
    <dgm:cxn modelId="{9F1C7DDE-4FD3-4798-BE71-C207A7ABA601}" type="presParOf" srcId="{4D4F9971-C58C-4A11-8E52-A68BEAEB6F41}" destId="{C79D0BAA-B694-4A57-B7F9-835E00016C80}" srcOrd="0" destOrd="0" presId="urn:microsoft.com/office/officeart/2005/8/layout/hierarchy4"/>
    <dgm:cxn modelId="{98ACAAAD-1AA2-4338-BFCB-D60C71BF79E7}" type="presParOf" srcId="{4D4F9971-C58C-4A11-8E52-A68BEAEB6F41}" destId="{191C9ED3-EBB8-4099-B7F9-6F6B70B0FB93}" srcOrd="1" destOrd="0" presId="urn:microsoft.com/office/officeart/2005/8/layout/hierarchy4"/>
    <dgm:cxn modelId="{225B7359-C601-4B0E-ABF4-A168FCEF12F6}" type="presParOf" srcId="{4D4F9971-C58C-4A11-8E52-A68BEAEB6F41}" destId="{3D5EDBA6-1ACE-457A-A342-CE24BAF25BC0}" srcOrd="2" destOrd="0" presId="urn:microsoft.com/office/officeart/2005/8/layout/hierarchy4"/>
    <dgm:cxn modelId="{271B15E5-091D-4EBC-92A4-A65428424B46}" type="presParOf" srcId="{3D5EDBA6-1ACE-457A-A342-CE24BAF25BC0}" destId="{56BD8A5B-0E5A-4542-A8A9-B87C46606FD3}" srcOrd="0" destOrd="0" presId="urn:microsoft.com/office/officeart/2005/8/layout/hierarchy4"/>
    <dgm:cxn modelId="{66C47B09-EFF9-4DC8-961F-72323230E60E}" type="presParOf" srcId="{56BD8A5B-0E5A-4542-A8A9-B87C46606FD3}" destId="{2A45BAF0-A142-4AF9-BF28-3400846EC9B4}" srcOrd="0" destOrd="0" presId="urn:microsoft.com/office/officeart/2005/8/layout/hierarchy4"/>
    <dgm:cxn modelId="{333E0F6E-5EFE-473A-A3F3-C71E0FCBB597}" type="presParOf" srcId="{56BD8A5B-0E5A-4542-A8A9-B87C46606FD3}" destId="{2816B48C-18E6-468D-9071-E2B4D4150C26}" srcOrd="1" destOrd="0" presId="urn:microsoft.com/office/officeart/2005/8/layout/hierarchy4"/>
    <dgm:cxn modelId="{04FF275B-047E-472F-A47E-BF6120B31258}" type="presParOf" srcId="{3D5EDBA6-1ACE-457A-A342-CE24BAF25BC0}" destId="{08A94D5A-64E6-4D72-8480-43C61746EDE1}" srcOrd="1" destOrd="0" presId="urn:microsoft.com/office/officeart/2005/8/layout/hierarchy4"/>
    <dgm:cxn modelId="{F1C20CD9-4363-403C-8D66-D82F72071170}" type="presParOf" srcId="{3D5EDBA6-1ACE-457A-A342-CE24BAF25BC0}" destId="{923A2AEA-4D52-47C6-B0AC-759E7BB54847}" srcOrd="2" destOrd="0" presId="urn:microsoft.com/office/officeart/2005/8/layout/hierarchy4"/>
    <dgm:cxn modelId="{D75239D1-5B98-4BAF-97D2-B14E019CA496}" type="presParOf" srcId="{923A2AEA-4D52-47C6-B0AC-759E7BB54847}" destId="{D7DDAD93-900B-4AED-8ACD-8740B2CC3A1F}" srcOrd="0" destOrd="0" presId="urn:microsoft.com/office/officeart/2005/8/layout/hierarchy4"/>
    <dgm:cxn modelId="{6BDE854E-3C44-43E7-B082-34E8BA6D3171}" type="presParOf" srcId="{923A2AEA-4D52-47C6-B0AC-759E7BB54847}" destId="{55145725-3E2F-446E-955F-BBCB49256201}" srcOrd="1" destOrd="0" presId="urn:microsoft.com/office/officeart/2005/8/layout/hierarchy4"/>
    <dgm:cxn modelId="{092AA2B4-3AF4-4094-A4EF-7F6811B07C6A}" type="presParOf" srcId="{3D5EDBA6-1ACE-457A-A342-CE24BAF25BC0}" destId="{5401339E-2FDE-4140-846D-77328D91F9BD}" srcOrd="3" destOrd="0" presId="urn:microsoft.com/office/officeart/2005/8/layout/hierarchy4"/>
    <dgm:cxn modelId="{2DB92EFA-E733-462A-B203-7182C9F01FB0}" type="presParOf" srcId="{3D5EDBA6-1ACE-457A-A342-CE24BAF25BC0}" destId="{FA40E379-EF7A-4879-B7D5-0175B8BFEFC2}" srcOrd="4" destOrd="0" presId="urn:microsoft.com/office/officeart/2005/8/layout/hierarchy4"/>
    <dgm:cxn modelId="{33636076-6907-4663-A974-197F08A24FA8}" type="presParOf" srcId="{FA40E379-EF7A-4879-B7D5-0175B8BFEFC2}" destId="{3970297A-7345-4633-929B-9483DBD432C4}" srcOrd="0" destOrd="0" presId="urn:microsoft.com/office/officeart/2005/8/layout/hierarchy4"/>
    <dgm:cxn modelId="{49BD571E-DE11-43A6-92B6-70A8AD114D85}" type="presParOf" srcId="{FA40E379-EF7A-4879-B7D5-0175B8BFEFC2}" destId="{5D724A99-2749-496A-B2E7-C99AB6443C6B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1374B-7856-445F-B5DF-45CE3F83847C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EB441-EB44-40FA-9AE1-E1DE7FFB5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EB441-EB44-40FA-9AE1-E1DE7FFB585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849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332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495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713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59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900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2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85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444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543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B80A2-1173-4B99-AA86-FD9053B43D9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4A612-A524-4CB4-830F-7060BD122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244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785794"/>
            <a:ext cx="5500694" cy="428628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Наставнический центр </a:t>
            </a:r>
          </a:p>
          <a:p>
            <a:pPr lvl="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области профессионального образования </a:t>
            </a:r>
          </a:p>
          <a:p>
            <a:pPr lvl="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Оренбургской области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786454"/>
            <a:ext cx="9001156" cy="107154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«Организационно-методическое обеспечение реализации наставничества по модели «работодатель-студент»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485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C:\Users\11\Desktop\ФОТО ВС\IMG-a6629a4c1542a5a102946dd4d712fc71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Производственная практика –важнейший процесс системы дуального образования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36"/>
            <a:ext cx="6389511" cy="3594100"/>
          </a:xfrm>
          <a:prstGeom prst="rect">
            <a:avLst/>
          </a:prstGeom>
        </p:spPr>
      </p:pic>
      <p:pic>
        <p:nvPicPr>
          <p:cNvPr id="6" name="Google Shape;66587;p4" descr="https://sun9-75.userapi.com/c857328/v857328101/1051a8/a_SJrHaz-Ko.jpg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749528" y="2332037"/>
            <a:ext cx="3394472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3592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85" name="Google Shape;66585;p4"/>
          <p:cNvSpPr txBox="1">
            <a:spLocks noGrp="1"/>
          </p:cNvSpPr>
          <p:nvPr>
            <p:ph type="title"/>
          </p:nvPr>
        </p:nvSpPr>
        <p:spPr>
          <a:xfrm>
            <a:off x="938758" y="382385"/>
            <a:ext cx="7633800" cy="14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40"/>
              <a:buFont typeface="Impact"/>
              <a:buNone/>
            </a:pPr>
            <a:r>
              <a:rPr lang="ru-RU" sz="3240" dirty="0"/>
              <a:t/>
            </a:r>
            <a:br>
              <a:rPr lang="ru-RU" sz="3240" dirty="0"/>
            </a:br>
            <a:endParaRPr sz="3240"/>
          </a:p>
        </p:txBody>
      </p:sp>
      <p:sp>
        <p:nvSpPr>
          <p:cNvPr id="66586" name="Google Shape;66586;p4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Положительные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сотрудничества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предприятий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текучести кадров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Уменьшение срока адаптации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работников первичного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уровня на рабочем месте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пула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квалифицированных наставников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должным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уровнем психолого-педагогической подготовки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Вхождение в состав предприятия молодых специалистов, готовых практически сразу приступить к выполнению должностных обязанностей</a:t>
            </a:r>
          </a:p>
          <a:p>
            <a:pPr marL="228600" lvl="0" indent="-101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6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Работа координационного центра в рамках реализации ролевых моделей наставничества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28604"/>
          <a:ext cx="8929718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наставничества решают ряд проблем обучающихся ПОО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3478876" cy="293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584" y="1643050"/>
            <a:ext cx="3744416" cy="30342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714884"/>
            <a:ext cx="2925425" cy="189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Состав структурного подразделения </a:t>
            </a:r>
            <a:r>
              <a:rPr lang="ru-RU" sz="7200" b="1" i="1" dirty="0" smtClean="0"/>
              <a:t>Наставнический центр в области профессионального образования Оренбургской области</a:t>
            </a:r>
            <a:r>
              <a:rPr lang="ru-RU" sz="7200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0"/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Координаторы Центра: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Министерство образования Оренбургской области</a:t>
            </a:r>
          </a:p>
          <a:p>
            <a:pPr lvl="0"/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Руководитель Центра: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заместитель директора по учебной работе ГАПОУ «НСТ»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Заугольникова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В.А.</a:t>
            </a:r>
          </a:p>
          <a:p>
            <a:pPr lvl="0"/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Консультационный отдел: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Группа методического сопровождения работы Центра: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-преподаватель специальных дисциплин, председатель ПЦК ГАПОУ «НСТ»  Горшенина Н.А.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преподаватель специальных дисциплин, председатель ПЦК ГАПОУ «НСТ»   Ларионова О.Ф.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-педагог-психолог ГАПОУ «НСТ»    –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Конорбаева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А.Т.</a:t>
            </a: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Группы реализации программ: представители образовательных организаций, чьи кандидатуры выдвинуты на должность кураторов</a:t>
            </a:r>
          </a:p>
          <a:p>
            <a:pPr lvl="0"/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Экспертный отдел: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Группа мониторинга, аналитики и прогнозирования развития Центра  - преподаватель информатики  ГАПОУ «НСТ»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Догадаева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Т.Ю. и представители образовательных организаций области</a:t>
            </a: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Ответственный за ведение реестра наставников - преподаватель информатики  ГАПОУ «НСТ» Галкина Г.С.</a:t>
            </a:r>
          </a:p>
          <a:p>
            <a:pPr lvl="0"/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Коуч-группа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– кураторы из образовательных организаций, приглашенные специалисты (состав гибкий, ориентирующийся на обстоятельства)</a:t>
            </a:r>
          </a:p>
          <a:p>
            <a:pPr lvl="0"/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Пресс – центр: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Отдел журналистики – заведующий библиотекой ГАПОУ «НСТ»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М.В.</a:t>
            </a:r>
          </a:p>
          <a:p>
            <a:pPr lvl="0"/>
            <a:r>
              <a:rPr lang="en-US" sz="6200" dirty="0" smtClean="0"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-отдел – представители из образовательных организации области</a:t>
            </a:r>
          </a:p>
          <a:p>
            <a:pPr lvl="0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Специалисты по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Интернет-маргетингу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- представители из образовательных организации области</a:t>
            </a:r>
          </a:p>
          <a:p>
            <a:endParaRPr lang="ru-RU" sz="6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79690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Показатели эффективности внедрения целевой модели наставничества в структурном подразделении «Наставнический центр в области профессионального образования в Оренбургской области»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14358"/>
          <a:ext cx="9144001" cy="6143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0272"/>
                <a:gridCol w="943432"/>
                <a:gridCol w="725717"/>
                <a:gridCol w="798289"/>
                <a:gridCol w="694650"/>
                <a:gridCol w="611641"/>
              </a:tblGrid>
              <a:tr h="3540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2020 г.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2024 г.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Доля детей в возрасте от 12 до 19 лет, проживающих в Оренбургской области, вошедших в программы наставничества в роли наставляемого, %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(отношение количества детей в возрасте от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 19 лет, вошедших в программы наставничества в роли наставляемого, к общему количеству детей, проживающих в Оренбургской области)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71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Доля детей и подростков в возрасте от 15 до 19 лет, проживающих в Оренбургской области, вошедших в программы наставничества в роли наставника, %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(отношение количества детей и подростков в возрасте от 15 до 19 лет, вошедших в программы наставничества в роли наставника, к общему количеству детей и подростков в возрасте от 15 до 19 лет, проживающих в Оренбургской области)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2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Доля учителей - молодых специалистов (с опытом работы от 0 до 3 лет), проживающих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в Оренбургской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области, вошедших в программы наставничества в роли наставляемого, 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(отношение количества учителей - молодых специалистов, вошедших в программы наставничества в роли наставляемого, к общему количеству учителей - молодых специалистов, проживающих в Оренбургской области)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16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Уровень удовлетворенности наставляемых участием в программах наставничества, % (опросный) (отношение количества наставляемых, удовлетворенных участием в программах наставничества, к общему количеству наставляемых, принявших участие в программах наставничества, реализуемых в субъекте Российской Федерации)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Уровень удовлетворенности наставников участием в программах наставничества, % (опросный) (отношение количества наставников, удовлетворенных участием в программах наставничества, к общему количеству наставников, принявших участие в программах наставничества, реализуемых в субъекте Российской Федерации)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203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77050" y="0"/>
            <a:ext cx="2266950" cy="2019300"/>
          </a:xfrm>
          <a:prstGeom prst="rect">
            <a:avLst/>
          </a:prstGeom>
          <a:noFill/>
        </p:spPr>
      </p:pic>
      <p:pic>
        <p:nvPicPr>
          <p:cNvPr id="1026" name="Picture 2" descr="C:\Users\203\Desktop\SHB3oz_uF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6359" y="4156075"/>
            <a:ext cx="3617641" cy="2701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203\Desktop\1b9CPPwyE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942138"/>
            <a:ext cx="2643174" cy="2915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203\Desktop\f_-qile1t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571736" cy="367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203\Desktop\I3_yb3j-mO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143116"/>
            <a:ext cx="3500430" cy="33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203\Desktop\68A_MApm7i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0"/>
            <a:ext cx="2180791" cy="2408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A0FCEF-062C-4D3F-A249-310CF61C8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71525"/>
          </a:xfrm>
        </p:spPr>
        <p:txBody>
          <a:bodyPr/>
          <a:lstStyle/>
          <a:p>
            <a:pPr algn="ctr"/>
            <a:r>
              <a:rPr 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JuniorSkills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г.Оренбург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земля, человек, здание, ед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CBA36CB-87D4-4414-9FDA-4955C1EEF8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020" y="2695053"/>
            <a:ext cx="2239016" cy="1679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Изображение выглядит как человек, земля, внутренний, сте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9BBEB9B0-4EFE-4DB1-AD1D-F4051135A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188" y="771525"/>
            <a:ext cx="2239017" cy="1679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Изображение выглядит как окно, пол, внутренний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EA2D6428-D597-4B4B-8607-DA2EB45180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020" y="4618580"/>
            <a:ext cx="2239016" cy="1679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Изображение выглядит как внутренний, сте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65C88D85-D23D-4486-80D3-D80F952A3C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226698" y="1577619"/>
            <a:ext cx="4931735" cy="3698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Изображение выглядит как земля, здание, внутренний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855A2F5F-E001-420A-A0A9-8504B37F999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504" b="14073"/>
          <a:stretch/>
        </p:blipFill>
        <p:spPr>
          <a:xfrm>
            <a:off x="6866987" y="771525"/>
            <a:ext cx="1970741" cy="2463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Рисунок 24" descr="Изображение выглядит как здание, внутренний, земля, п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E839FBB6-DF3E-4CD2-B4B3-29118505C9B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637" b="10780"/>
          <a:stretch/>
        </p:blipFill>
        <p:spPr>
          <a:xfrm>
            <a:off x="6866987" y="3534684"/>
            <a:ext cx="2054633" cy="24638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124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Геопространственные</a:t>
            </a: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0014\Рабочий стол\ДЛЯ откр ВИДЕОУРОКА\ФОТО ККОНКУРС\IMG_65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7"/>
            <a:ext cx="5787998" cy="3857651"/>
          </a:xfrm>
          <a:prstGeom prst="rect">
            <a:avLst/>
          </a:prstGeom>
          <a:noFill/>
        </p:spPr>
      </p:pic>
      <p:pic>
        <p:nvPicPr>
          <p:cNvPr id="6" name="Picture 1" descr="C:\Documents and Settings\0014\Рабочий стол\ДЛЯ откр ВИДЕОУРОКА\ФОТО ККОНКУРС\IMG_6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857626"/>
            <a:ext cx="4500563" cy="30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835</Words>
  <Application>Microsoft Office PowerPoint</Application>
  <PresentationFormat>Экран (4:3)</PresentationFormat>
  <Paragraphs>128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Работа координационного центра в рамках реализации ролевых моделей наставничества</vt:lpstr>
      <vt:lpstr>Технологии наставничества решают ряд проблем обучающихся ПОО</vt:lpstr>
      <vt:lpstr>Слайд 4</vt:lpstr>
      <vt:lpstr>Слайд 5</vt:lpstr>
      <vt:lpstr>Показатели эффективности внедрения целевой модели наставничества в структурном подразделении «Наставнический центр в области профессионального образования в Оренбургской области» </vt:lpstr>
      <vt:lpstr>Слайд 7</vt:lpstr>
      <vt:lpstr>JuniorSkills, г.Оренбург</vt:lpstr>
      <vt:lpstr>«Геопространственные технологии»</vt:lpstr>
      <vt:lpstr>Слайд 10</vt:lpstr>
      <vt:lpstr>Производственная практика –важнейший процесс системы дуального образования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Happy User</dc:creator>
  <cp:lastModifiedBy>Пользователь Windows</cp:lastModifiedBy>
  <cp:revision>63</cp:revision>
  <dcterms:created xsi:type="dcterms:W3CDTF">2020-12-20T16:37:25Z</dcterms:created>
  <dcterms:modified xsi:type="dcterms:W3CDTF">2021-03-24T04:41:10Z</dcterms:modified>
</cp:coreProperties>
</file>